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4" r:id="rId3"/>
    <p:sldId id="275" r:id="rId4"/>
    <p:sldId id="283" r:id="rId5"/>
    <p:sldId id="277" r:id="rId6"/>
    <p:sldId id="278" r:id="rId7"/>
    <p:sldId id="286" r:id="rId8"/>
    <p:sldId id="288" r:id="rId9"/>
    <p:sldId id="287" r:id="rId10"/>
    <p:sldId id="290" r:id="rId11"/>
    <p:sldId id="291" r:id="rId12"/>
    <p:sldId id="284" r:id="rId13"/>
    <p:sldId id="279" r:id="rId14"/>
    <p:sldId id="281" r:id="rId15"/>
    <p:sldId id="293" r:id="rId16"/>
    <p:sldId id="294" r:id="rId17"/>
    <p:sldId id="295" r:id="rId18"/>
    <p:sldId id="292" r:id="rId19"/>
    <p:sldId id="282" r:id="rId20"/>
    <p:sldId id="296" r:id="rId21"/>
    <p:sldId id="297"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5E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0DDCF-6C4E-4E75-B2C5-77830E44EE14}" v="46" dt="2025-06-25T22:16:20.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3" autoAdjust="0"/>
    <p:restoredTop sz="83051" autoAdjust="0"/>
  </p:normalViewPr>
  <p:slideViewPr>
    <p:cSldViewPr snapToGrid="0">
      <p:cViewPr varScale="1">
        <p:scale>
          <a:sx n="59" d="100"/>
          <a:sy n="59" d="100"/>
        </p:scale>
        <p:origin x="9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François MAES" userId="38be0be2-a8cf-4141-b830-e5bb7197c221" providerId="ADAL" clId="{0490DDCF-6C4E-4E75-B2C5-77830E44EE14}"/>
    <pc:docChg chg="custSel addSld delSld modSld">
      <pc:chgData name="Jean-François MAES" userId="38be0be2-a8cf-4141-b830-e5bb7197c221" providerId="ADAL" clId="{0490DDCF-6C4E-4E75-B2C5-77830E44EE14}" dt="2025-06-26T09:21:01.681" v="3639" actId="20577"/>
      <pc:docMkLst>
        <pc:docMk/>
      </pc:docMkLst>
      <pc:sldChg chg="addSp modSp mod">
        <pc:chgData name="Jean-François MAES" userId="38be0be2-a8cf-4141-b830-e5bb7197c221" providerId="ADAL" clId="{0490DDCF-6C4E-4E75-B2C5-77830E44EE14}" dt="2025-06-25T12:19:13.275" v="3048" actId="207"/>
        <pc:sldMkLst>
          <pc:docMk/>
          <pc:sldMk cId="406988536" sldId="256"/>
        </pc:sldMkLst>
        <pc:spChg chg="mod">
          <ac:chgData name="Jean-François MAES" userId="38be0be2-a8cf-4141-b830-e5bb7197c221" providerId="ADAL" clId="{0490DDCF-6C4E-4E75-B2C5-77830E44EE14}" dt="2025-06-24T20:55:39.412" v="1059" actId="404"/>
          <ac:spMkLst>
            <pc:docMk/>
            <pc:sldMk cId="406988536" sldId="256"/>
            <ac:spMk id="8" creationId="{CC3E7735-7CE0-7C53-EC6D-35EAE817E433}"/>
          </ac:spMkLst>
        </pc:spChg>
        <pc:spChg chg="add mod">
          <ac:chgData name="Jean-François MAES" userId="38be0be2-a8cf-4141-b830-e5bb7197c221" providerId="ADAL" clId="{0490DDCF-6C4E-4E75-B2C5-77830E44EE14}" dt="2025-06-25T12:19:13.275" v="3048" actId="207"/>
          <ac:spMkLst>
            <pc:docMk/>
            <pc:sldMk cId="406988536" sldId="256"/>
            <ac:spMk id="9" creationId="{68AB51D7-2A69-E21C-E9D7-6B0B423B5B88}"/>
          </ac:spMkLst>
        </pc:spChg>
        <pc:spChg chg="add mod">
          <ac:chgData name="Jean-François MAES" userId="38be0be2-a8cf-4141-b830-e5bb7197c221" providerId="ADAL" clId="{0490DDCF-6C4E-4E75-B2C5-77830E44EE14}" dt="2025-06-25T09:14:22.154" v="1137" actId="947"/>
          <ac:spMkLst>
            <pc:docMk/>
            <pc:sldMk cId="406988536" sldId="256"/>
            <ac:spMk id="10" creationId="{88C58997-596B-8D59-A49F-632FA4C7DDA9}"/>
          </ac:spMkLst>
        </pc:spChg>
      </pc:sldChg>
      <pc:sldChg chg="modSp mod">
        <pc:chgData name="Jean-François MAES" userId="38be0be2-a8cf-4141-b830-e5bb7197c221" providerId="ADAL" clId="{0490DDCF-6C4E-4E75-B2C5-77830E44EE14}" dt="2025-06-24T20:58:34.269" v="1106" actId="20577"/>
        <pc:sldMkLst>
          <pc:docMk/>
          <pc:sldMk cId="664022239" sldId="274"/>
        </pc:sldMkLst>
        <pc:spChg chg="mod">
          <ac:chgData name="Jean-François MAES" userId="38be0be2-a8cf-4141-b830-e5bb7197c221" providerId="ADAL" clId="{0490DDCF-6C4E-4E75-B2C5-77830E44EE14}" dt="2025-06-24T20:58:34.269" v="1106" actId="20577"/>
          <ac:spMkLst>
            <pc:docMk/>
            <pc:sldMk cId="664022239" sldId="274"/>
            <ac:spMk id="3" creationId="{5B9D8FE5-4966-0C23-8E91-A6D766A34DFA}"/>
          </ac:spMkLst>
        </pc:spChg>
      </pc:sldChg>
      <pc:sldChg chg="modSp mod">
        <pc:chgData name="Jean-François MAES" userId="38be0be2-a8cf-4141-b830-e5bb7197c221" providerId="ADAL" clId="{0490DDCF-6C4E-4E75-B2C5-77830E44EE14}" dt="2025-06-24T21:05:13.744" v="1107" actId="20577"/>
        <pc:sldMkLst>
          <pc:docMk/>
          <pc:sldMk cId="174368276" sldId="275"/>
        </pc:sldMkLst>
        <pc:spChg chg="mod">
          <ac:chgData name="Jean-François MAES" userId="38be0be2-a8cf-4141-b830-e5bb7197c221" providerId="ADAL" clId="{0490DDCF-6C4E-4E75-B2C5-77830E44EE14}" dt="2025-06-24T21:05:13.744" v="1107" actId="20577"/>
          <ac:spMkLst>
            <pc:docMk/>
            <pc:sldMk cId="174368276" sldId="275"/>
            <ac:spMk id="3" creationId="{AFC81F35-CA9E-CEB5-9FEF-8DBAC7B26483}"/>
          </ac:spMkLst>
        </pc:spChg>
      </pc:sldChg>
      <pc:sldChg chg="modSp del mod">
        <pc:chgData name="Jean-François MAES" userId="38be0be2-a8cf-4141-b830-e5bb7197c221" providerId="ADAL" clId="{0490DDCF-6C4E-4E75-B2C5-77830E44EE14}" dt="2025-06-25T12:34:58.887" v="3497" actId="47"/>
        <pc:sldMkLst>
          <pc:docMk/>
          <pc:sldMk cId="3267439467" sldId="276"/>
        </pc:sldMkLst>
        <pc:spChg chg="mod">
          <ac:chgData name="Jean-François MAES" userId="38be0be2-a8cf-4141-b830-e5bb7197c221" providerId="ADAL" clId="{0490DDCF-6C4E-4E75-B2C5-77830E44EE14}" dt="2025-06-25T12:34:57.096" v="3496" actId="27636"/>
          <ac:spMkLst>
            <pc:docMk/>
            <pc:sldMk cId="3267439467" sldId="276"/>
            <ac:spMk id="3" creationId="{80DC9C2B-D846-9003-8D5E-BA6016D45E42}"/>
          </ac:spMkLst>
        </pc:spChg>
      </pc:sldChg>
      <pc:sldChg chg="modSp mod">
        <pc:chgData name="Jean-François MAES" userId="38be0be2-a8cf-4141-b830-e5bb7197c221" providerId="ADAL" clId="{0490DDCF-6C4E-4E75-B2C5-77830E44EE14}" dt="2025-06-25T21:46:38.260" v="3553" actId="1076"/>
        <pc:sldMkLst>
          <pc:docMk/>
          <pc:sldMk cId="554300888" sldId="277"/>
        </pc:sldMkLst>
        <pc:graphicFrameChg chg="mod">
          <ac:chgData name="Jean-François MAES" userId="38be0be2-a8cf-4141-b830-e5bb7197c221" providerId="ADAL" clId="{0490DDCF-6C4E-4E75-B2C5-77830E44EE14}" dt="2025-06-25T21:46:38.260" v="3553" actId="1076"/>
          <ac:graphicFrameMkLst>
            <pc:docMk/>
            <pc:sldMk cId="554300888" sldId="277"/>
            <ac:graphicFrameMk id="5" creationId="{67B595F8-84D7-94B8-F611-AB8A2D912FD1}"/>
          </ac:graphicFrameMkLst>
        </pc:graphicFrameChg>
      </pc:sldChg>
      <pc:sldChg chg="modSp mod">
        <pc:chgData name="Jean-François MAES" userId="38be0be2-a8cf-4141-b830-e5bb7197c221" providerId="ADAL" clId="{0490DDCF-6C4E-4E75-B2C5-77830E44EE14}" dt="2025-06-25T21:59:29.231" v="3612" actId="20577"/>
        <pc:sldMkLst>
          <pc:docMk/>
          <pc:sldMk cId="1080899925" sldId="279"/>
        </pc:sldMkLst>
        <pc:spChg chg="mod">
          <ac:chgData name="Jean-François MAES" userId="38be0be2-a8cf-4141-b830-e5bb7197c221" providerId="ADAL" clId="{0490DDCF-6C4E-4E75-B2C5-77830E44EE14}" dt="2025-06-25T21:59:29.231" v="3612" actId="20577"/>
          <ac:spMkLst>
            <pc:docMk/>
            <pc:sldMk cId="1080899925" sldId="279"/>
            <ac:spMk id="2" creationId="{FC1D74FF-AB66-CD5B-D632-83F7DA1D407C}"/>
          </ac:spMkLst>
        </pc:spChg>
        <pc:spChg chg="mod">
          <ac:chgData name="Jean-François MAES" userId="38be0be2-a8cf-4141-b830-e5bb7197c221" providerId="ADAL" clId="{0490DDCF-6C4E-4E75-B2C5-77830E44EE14}" dt="2025-06-25T21:59:24.371" v="3606" actId="14100"/>
          <ac:spMkLst>
            <pc:docMk/>
            <pc:sldMk cId="1080899925" sldId="279"/>
            <ac:spMk id="10" creationId="{E217562B-7FB2-7C55-DF1D-694120198D0A}"/>
          </ac:spMkLst>
        </pc:spChg>
      </pc:sldChg>
      <pc:sldChg chg="modSp mod">
        <pc:chgData name="Jean-François MAES" userId="38be0be2-a8cf-4141-b830-e5bb7197c221" providerId="ADAL" clId="{0490DDCF-6C4E-4E75-B2C5-77830E44EE14}" dt="2025-06-25T12:41:13.772" v="3548" actId="20577"/>
        <pc:sldMkLst>
          <pc:docMk/>
          <pc:sldMk cId="2170967104" sldId="282"/>
        </pc:sldMkLst>
        <pc:spChg chg="mod">
          <ac:chgData name="Jean-François MAES" userId="38be0be2-a8cf-4141-b830-e5bb7197c221" providerId="ADAL" clId="{0490DDCF-6C4E-4E75-B2C5-77830E44EE14}" dt="2025-06-25T12:41:13.772" v="3548" actId="20577"/>
          <ac:spMkLst>
            <pc:docMk/>
            <pc:sldMk cId="2170967104" sldId="282"/>
            <ac:spMk id="3" creationId="{6B620094-8005-6150-1E74-5C82171C0C49}"/>
          </ac:spMkLst>
        </pc:spChg>
      </pc:sldChg>
      <pc:sldChg chg="modSp mod modNotesTx">
        <pc:chgData name="Jean-François MAES" userId="38be0be2-a8cf-4141-b830-e5bb7197c221" providerId="ADAL" clId="{0490DDCF-6C4E-4E75-B2C5-77830E44EE14}" dt="2025-06-26T04:54:35.493" v="3636" actId="20577"/>
        <pc:sldMkLst>
          <pc:docMk/>
          <pc:sldMk cId="2230794771" sldId="283"/>
        </pc:sldMkLst>
        <pc:spChg chg="mod">
          <ac:chgData name="Jean-François MAES" userId="38be0be2-a8cf-4141-b830-e5bb7197c221" providerId="ADAL" clId="{0490DDCF-6C4E-4E75-B2C5-77830E44EE14}" dt="2025-06-26T04:54:35.493" v="3636" actId="20577"/>
          <ac:spMkLst>
            <pc:docMk/>
            <pc:sldMk cId="2230794771" sldId="283"/>
            <ac:spMk id="3" creationId="{85FE4D1B-2292-D06F-E071-62EACB7A0780}"/>
          </ac:spMkLst>
        </pc:spChg>
      </pc:sldChg>
      <pc:sldChg chg="modSp mod">
        <pc:chgData name="Jean-François MAES" userId="38be0be2-a8cf-4141-b830-e5bb7197c221" providerId="ADAL" clId="{0490DDCF-6C4E-4E75-B2C5-77830E44EE14}" dt="2025-06-25T21:52:25.807" v="3563" actId="20577"/>
        <pc:sldMkLst>
          <pc:docMk/>
          <pc:sldMk cId="2504570534" sldId="286"/>
        </pc:sldMkLst>
        <pc:spChg chg="mod">
          <ac:chgData name="Jean-François MAES" userId="38be0be2-a8cf-4141-b830-e5bb7197c221" providerId="ADAL" clId="{0490DDCF-6C4E-4E75-B2C5-77830E44EE14}" dt="2025-06-25T21:52:25.807" v="3563" actId="20577"/>
          <ac:spMkLst>
            <pc:docMk/>
            <pc:sldMk cId="2504570534" sldId="286"/>
            <ac:spMk id="3" creationId="{897BDD34-A7C1-7EFC-DDF1-4F0D5B679145}"/>
          </ac:spMkLst>
        </pc:spChg>
        <pc:spChg chg="mod">
          <ac:chgData name="Jean-François MAES" userId="38be0be2-a8cf-4141-b830-e5bb7197c221" providerId="ADAL" clId="{0490DDCF-6C4E-4E75-B2C5-77830E44EE14}" dt="2025-06-25T21:51:17.527" v="3557" actId="20577"/>
          <ac:spMkLst>
            <pc:docMk/>
            <pc:sldMk cId="2504570534" sldId="286"/>
            <ac:spMk id="13" creationId="{AC6968D9-9C24-C165-A9C5-CF6ADB2E4CF9}"/>
          </ac:spMkLst>
        </pc:spChg>
      </pc:sldChg>
      <pc:sldChg chg="addSp modSp mod">
        <pc:chgData name="Jean-François MAES" userId="38be0be2-a8cf-4141-b830-e5bb7197c221" providerId="ADAL" clId="{0490DDCF-6C4E-4E75-B2C5-77830E44EE14}" dt="2025-06-25T21:54:40.622" v="3584" actId="164"/>
        <pc:sldMkLst>
          <pc:docMk/>
          <pc:sldMk cId="3909117073" sldId="288"/>
        </pc:sldMkLst>
        <pc:spChg chg="add mod">
          <ac:chgData name="Jean-François MAES" userId="38be0be2-a8cf-4141-b830-e5bb7197c221" providerId="ADAL" clId="{0490DDCF-6C4E-4E75-B2C5-77830E44EE14}" dt="2025-06-25T21:54:40.622" v="3584" actId="164"/>
          <ac:spMkLst>
            <pc:docMk/>
            <pc:sldMk cId="3909117073" sldId="288"/>
            <ac:spMk id="5" creationId="{EC9C40CD-61CB-008F-331A-6382BD8CBCC8}"/>
          </ac:spMkLst>
        </pc:spChg>
        <pc:spChg chg="mod">
          <ac:chgData name="Jean-François MAES" userId="38be0be2-a8cf-4141-b830-e5bb7197c221" providerId="ADAL" clId="{0490DDCF-6C4E-4E75-B2C5-77830E44EE14}" dt="2025-06-25T21:51:33.935" v="3562" actId="14100"/>
          <ac:spMkLst>
            <pc:docMk/>
            <pc:sldMk cId="3909117073" sldId="288"/>
            <ac:spMk id="13" creationId="{1E8E9112-F3DE-97EA-2796-FC646C5E10D6}"/>
          </ac:spMkLst>
        </pc:spChg>
        <pc:grpChg chg="add mod">
          <ac:chgData name="Jean-François MAES" userId="38be0be2-a8cf-4141-b830-e5bb7197c221" providerId="ADAL" clId="{0490DDCF-6C4E-4E75-B2C5-77830E44EE14}" dt="2025-06-25T21:54:40.622" v="3584" actId="164"/>
          <ac:grpSpMkLst>
            <pc:docMk/>
            <pc:sldMk cId="3909117073" sldId="288"/>
            <ac:grpSpMk id="6" creationId="{4C3C2B5D-046A-902B-DDB8-BE764D502870}"/>
          </ac:grpSpMkLst>
        </pc:grpChg>
        <pc:picChg chg="mod">
          <ac:chgData name="Jean-François MAES" userId="38be0be2-a8cf-4141-b830-e5bb7197c221" providerId="ADAL" clId="{0490DDCF-6C4E-4E75-B2C5-77830E44EE14}" dt="2025-06-25T21:54:40.622" v="3584" actId="164"/>
          <ac:picMkLst>
            <pc:docMk/>
            <pc:sldMk cId="3909117073" sldId="288"/>
            <ac:picMk id="7" creationId="{C962A404-D12F-ADB5-3A2A-FB17A58373F7}"/>
          </ac:picMkLst>
        </pc:picChg>
      </pc:sldChg>
      <pc:sldChg chg="addSp modSp mod">
        <pc:chgData name="Jean-François MAES" userId="38be0be2-a8cf-4141-b830-e5bb7197c221" providerId="ADAL" clId="{0490DDCF-6C4E-4E75-B2C5-77830E44EE14}" dt="2025-06-25T21:54:21.516" v="3583" actId="164"/>
        <pc:sldMkLst>
          <pc:docMk/>
          <pc:sldMk cId="3082369295" sldId="291"/>
        </pc:sldMkLst>
        <pc:spChg chg="add mod">
          <ac:chgData name="Jean-François MAES" userId="38be0be2-a8cf-4141-b830-e5bb7197c221" providerId="ADAL" clId="{0490DDCF-6C4E-4E75-B2C5-77830E44EE14}" dt="2025-06-25T21:54:21.516" v="3583" actId="164"/>
          <ac:spMkLst>
            <pc:docMk/>
            <pc:sldMk cId="3082369295" sldId="291"/>
            <ac:spMk id="2" creationId="{E21B57FF-9562-2A1C-6653-A4BE85F24F29}"/>
          </ac:spMkLst>
        </pc:spChg>
        <pc:grpChg chg="add mod">
          <ac:chgData name="Jean-François MAES" userId="38be0be2-a8cf-4141-b830-e5bb7197c221" providerId="ADAL" clId="{0490DDCF-6C4E-4E75-B2C5-77830E44EE14}" dt="2025-06-25T21:54:21.516" v="3583" actId="164"/>
          <ac:grpSpMkLst>
            <pc:docMk/>
            <pc:sldMk cId="3082369295" sldId="291"/>
            <ac:grpSpMk id="5" creationId="{C0B18061-9341-BD6A-727D-C67AB8FF9BD5}"/>
          </ac:grpSpMkLst>
        </pc:grpChg>
        <pc:grpChg chg="mod">
          <ac:chgData name="Jean-François MAES" userId="38be0be2-a8cf-4141-b830-e5bb7197c221" providerId="ADAL" clId="{0490DDCF-6C4E-4E75-B2C5-77830E44EE14}" dt="2025-06-25T21:54:21.516" v="3583" actId="164"/>
          <ac:grpSpMkLst>
            <pc:docMk/>
            <pc:sldMk cId="3082369295" sldId="291"/>
            <ac:grpSpMk id="10" creationId="{6423F9DE-BEDB-5FE9-9F1A-F400CC00BF9B}"/>
          </ac:grpSpMkLst>
        </pc:grpChg>
      </pc:sldChg>
      <pc:sldChg chg="addSp modSp mod">
        <pc:chgData name="Jean-François MAES" userId="38be0be2-a8cf-4141-b830-e5bb7197c221" providerId="ADAL" clId="{0490DDCF-6C4E-4E75-B2C5-77830E44EE14}" dt="2025-06-26T09:20:38.096" v="3637" actId="20577"/>
        <pc:sldMkLst>
          <pc:docMk/>
          <pc:sldMk cId="2824937823" sldId="292"/>
        </pc:sldMkLst>
        <pc:spChg chg="add mod">
          <ac:chgData name="Jean-François MAES" userId="38be0be2-a8cf-4141-b830-e5bb7197c221" providerId="ADAL" clId="{0490DDCF-6C4E-4E75-B2C5-77830E44EE14}" dt="2025-06-25T12:38:33.646" v="3525" actId="404"/>
          <ac:spMkLst>
            <pc:docMk/>
            <pc:sldMk cId="2824937823" sldId="292"/>
            <ac:spMk id="2" creationId="{0480D516-1F81-E739-3C86-08B703A8B074}"/>
          </ac:spMkLst>
        </pc:spChg>
        <pc:spChg chg="mod">
          <ac:chgData name="Jean-François MAES" userId="38be0be2-a8cf-4141-b830-e5bb7197c221" providerId="ADAL" clId="{0490DDCF-6C4E-4E75-B2C5-77830E44EE14}" dt="2025-06-26T09:20:38.096" v="3637" actId="20577"/>
          <ac:spMkLst>
            <pc:docMk/>
            <pc:sldMk cId="2824937823" sldId="292"/>
            <ac:spMk id="3" creationId="{8DF9E9C1-8173-6337-5E70-C1F84E2863BD}"/>
          </ac:spMkLst>
        </pc:spChg>
        <pc:spChg chg="add">
          <ac:chgData name="Jean-François MAES" userId="38be0be2-a8cf-4141-b830-e5bb7197c221" providerId="ADAL" clId="{0490DDCF-6C4E-4E75-B2C5-77830E44EE14}" dt="2025-06-25T09:49:14.142" v="2071" actId="11529"/>
          <ac:spMkLst>
            <pc:docMk/>
            <pc:sldMk cId="2824937823" sldId="292"/>
            <ac:spMk id="5" creationId="{CEA795F0-6BE6-F833-20BE-87B07BE1741D}"/>
          </ac:spMkLst>
        </pc:spChg>
      </pc:sldChg>
      <pc:sldChg chg="modSp mod">
        <pc:chgData name="Jean-François MAES" userId="38be0be2-a8cf-4141-b830-e5bb7197c221" providerId="ADAL" clId="{0490DDCF-6C4E-4E75-B2C5-77830E44EE14}" dt="2025-06-25T22:02:13.758" v="3616" actId="20577"/>
        <pc:sldMkLst>
          <pc:docMk/>
          <pc:sldMk cId="2808690353" sldId="293"/>
        </pc:sldMkLst>
        <pc:spChg chg="mod">
          <ac:chgData name="Jean-François MAES" userId="38be0be2-a8cf-4141-b830-e5bb7197c221" providerId="ADAL" clId="{0490DDCF-6C4E-4E75-B2C5-77830E44EE14}" dt="2025-06-25T22:02:13.758" v="3616" actId="20577"/>
          <ac:spMkLst>
            <pc:docMk/>
            <pc:sldMk cId="2808690353" sldId="293"/>
            <ac:spMk id="5" creationId="{8015C434-1E0B-0AF9-9821-A699F8B0B91B}"/>
          </ac:spMkLst>
        </pc:spChg>
      </pc:sldChg>
      <pc:sldChg chg="modSp mod">
        <pc:chgData name="Jean-François MAES" userId="38be0be2-a8cf-4141-b830-e5bb7197c221" providerId="ADAL" clId="{0490DDCF-6C4E-4E75-B2C5-77830E44EE14}" dt="2025-06-26T09:21:01.681" v="3639" actId="20577"/>
        <pc:sldMkLst>
          <pc:docMk/>
          <pc:sldMk cId="911400709" sldId="294"/>
        </pc:sldMkLst>
        <pc:spChg chg="mod">
          <ac:chgData name="Jean-François MAES" userId="38be0be2-a8cf-4141-b830-e5bb7197c221" providerId="ADAL" clId="{0490DDCF-6C4E-4E75-B2C5-77830E44EE14}" dt="2025-06-26T09:21:01.681" v="3639" actId="20577"/>
          <ac:spMkLst>
            <pc:docMk/>
            <pc:sldMk cId="911400709" sldId="294"/>
            <ac:spMk id="13" creationId="{B3653B99-8B4F-49DD-F281-E23E817B65ED}"/>
          </ac:spMkLst>
        </pc:spChg>
        <pc:spChg chg="mod">
          <ac:chgData name="Jean-François MAES" userId="38be0be2-a8cf-4141-b830-e5bb7197c221" providerId="ADAL" clId="{0490DDCF-6C4E-4E75-B2C5-77830E44EE14}" dt="2025-06-25T12:37:40.807" v="3516" actId="113"/>
          <ac:spMkLst>
            <pc:docMk/>
            <pc:sldMk cId="911400709" sldId="294"/>
            <ac:spMk id="18" creationId="{3658A283-C380-A50F-F6E4-CCD372710E5A}"/>
          </ac:spMkLst>
        </pc:spChg>
        <pc:spChg chg="mod">
          <ac:chgData name="Jean-François MAES" userId="38be0be2-a8cf-4141-b830-e5bb7197c221" providerId="ADAL" clId="{0490DDCF-6C4E-4E75-B2C5-77830E44EE14}" dt="2025-06-25T22:03:14.613" v="3617" actId="113"/>
          <ac:spMkLst>
            <pc:docMk/>
            <pc:sldMk cId="911400709" sldId="294"/>
            <ac:spMk id="28" creationId="{D5212AEC-B0DC-EE85-FCC1-7BAC7ED8E1AD}"/>
          </ac:spMkLst>
        </pc:spChg>
      </pc:sldChg>
      <pc:sldChg chg="modSp mod">
        <pc:chgData name="Jean-François MAES" userId="38be0be2-a8cf-4141-b830-e5bb7197c221" providerId="ADAL" clId="{0490DDCF-6C4E-4E75-B2C5-77830E44EE14}" dt="2025-06-25T12:37:48.871" v="3518" actId="403"/>
        <pc:sldMkLst>
          <pc:docMk/>
          <pc:sldMk cId="3845993686" sldId="295"/>
        </pc:sldMkLst>
        <pc:spChg chg="mod">
          <ac:chgData name="Jean-François MAES" userId="38be0be2-a8cf-4141-b830-e5bb7197c221" providerId="ADAL" clId="{0490DDCF-6C4E-4E75-B2C5-77830E44EE14}" dt="2025-06-25T12:37:48.871" v="3518" actId="403"/>
          <ac:spMkLst>
            <pc:docMk/>
            <pc:sldMk cId="3845993686" sldId="295"/>
            <ac:spMk id="28" creationId="{E0D0C0C0-4BE7-812F-3C9D-2DF78479DA61}"/>
          </ac:spMkLst>
        </pc:spChg>
      </pc:sldChg>
      <pc:sldChg chg="addSp modSp add mod modNotesTx">
        <pc:chgData name="Jean-François MAES" userId="38be0be2-a8cf-4141-b830-e5bb7197c221" providerId="ADAL" clId="{0490DDCF-6C4E-4E75-B2C5-77830E44EE14}" dt="2025-06-25T12:34:21.474" v="3494" actId="20577"/>
        <pc:sldMkLst>
          <pc:docMk/>
          <pc:sldMk cId="2979413592" sldId="296"/>
        </pc:sldMkLst>
        <pc:spChg chg="add">
          <ac:chgData name="Jean-François MAES" userId="38be0be2-a8cf-4141-b830-e5bb7197c221" providerId="ADAL" clId="{0490DDCF-6C4E-4E75-B2C5-77830E44EE14}" dt="2025-06-25T11:25:38.295" v="2498"/>
          <ac:spMkLst>
            <pc:docMk/>
            <pc:sldMk cId="2979413592" sldId="296"/>
            <ac:spMk id="2" creationId="{1A4AD216-25D0-2873-94D2-AACF965D799D}"/>
          </ac:spMkLst>
        </pc:spChg>
        <pc:spChg chg="mod">
          <ac:chgData name="Jean-François MAES" userId="38be0be2-a8cf-4141-b830-e5bb7197c221" providerId="ADAL" clId="{0490DDCF-6C4E-4E75-B2C5-77830E44EE14}" dt="2025-06-25T12:32:16.409" v="3493" actId="20577"/>
          <ac:spMkLst>
            <pc:docMk/>
            <pc:sldMk cId="2979413592" sldId="296"/>
            <ac:spMk id="3" creationId="{62AE27AD-899C-49C1-45AF-334B3F5859BE}"/>
          </ac:spMkLst>
        </pc:spChg>
        <pc:spChg chg="add mod">
          <ac:chgData name="Jean-François MAES" userId="38be0be2-a8cf-4141-b830-e5bb7197c221" providerId="ADAL" clId="{0490DDCF-6C4E-4E75-B2C5-77830E44EE14}" dt="2025-06-25T11:26:04.704" v="2502" actId="14100"/>
          <ac:spMkLst>
            <pc:docMk/>
            <pc:sldMk cId="2979413592" sldId="296"/>
            <ac:spMk id="5" creationId="{6878B08E-17FF-510C-BADA-A151C7B7DA41}"/>
          </ac:spMkLst>
        </pc:spChg>
        <pc:spChg chg="mod">
          <ac:chgData name="Jean-François MAES" userId="38be0be2-a8cf-4141-b830-e5bb7197c221" providerId="ADAL" clId="{0490DDCF-6C4E-4E75-B2C5-77830E44EE14}" dt="2025-06-25T12:10:24.275" v="2818" actId="313"/>
          <ac:spMkLst>
            <pc:docMk/>
            <pc:sldMk cId="2979413592" sldId="296"/>
            <ac:spMk id="13" creationId="{184BA0EA-E2F3-2006-98F9-11CF27B24237}"/>
          </ac:spMkLst>
        </pc:spChg>
      </pc:sldChg>
      <pc:sldChg chg="addSp modSp add mod">
        <pc:chgData name="Jean-François MAES" userId="38be0be2-a8cf-4141-b830-e5bb7197c221" providerId="ADAL" clId="{0490DDCF-6C4E-4E75-B2C5-77830E44EE14}" dt="2025-06-25T22:16:52.526" v="3631" actId="1076"/>
        <pc:sldMkLst>
          <pc:docMk/>
          <pc:sldMk cId="2601787073" sldId="297"/>
        </pc:sldMkLst>
        <pc:spChg chg="mod">
          <ac:chgData name="Jean-François MAES" userId="38be0be2-a8cf-4141-b830-e5bb7197c221" providerId="ADAL" clId="{0490DDCF-6C4E-4E75-B2C5-77830E44EE14}" dt="2025-06-25T12:19:48.680" v="3056" actId="122"/>
          <ac:spMkLst>
            <pc:docMk/>
            <pc:sldMk cId="2601787073" sldId="297"/>
            <ac:spMk id="3" creationId="{542BA48C-ED51-0706-7F30-6DF304465D77}"/>
          </ac:spMkLst>
        </pc:spChg>
        <pc:spChg chg="add mod">
          <ac:chgData name="Jean-François MAES" userId="38be0be2-a8cf-4141-b830-e5bb7197c221" providerId="ADAL" clId="{0490DDCF-6C4E-4E75-B2C5-77830E44EE14}" dt="2025-06-25T22:16:52.526" v="3631" actId="1076"/>
          <ac:spMkLst>
            <pc:docMk/>
            <pc:sldMk cId="2601787073" sldId="297"/>
            <ac:spMk id="10" creationId="{337574CE-2984-9348-BFA7-BBB6445A968A}"/>
          </ac:spMkLst>
        </pc:spChg>
        <pc:spChg chg="mod">
          <ac:chgData name="Jean-François MAES" userId="38be0be2-a8cf-4141-b830-e5bb7197c221" providerId="ADAL" clId="{0490DDCF-6C4E-4E75-B2C5-77830E44EE14}" dt="2025-06-25T12:12:01.724" v="2870" actId="20577"/>
          <ac:spMkLst>
            <pc:docMk/>
            <pc:sldMk cId="2601787073" sldId="297"/>
            <ac:spMk id="13" creationId="{6D8DAAD8-8977-EBA1-CD7F-EC44A9395D5E}"/>
          </ac:spMkLst>
        </pc:spChg>
        <pc:picChg chg="add mod">
          <ac:chgData name="Jean-François MAES" userId="38be0be2-a8cf-4141-b830-e5bb7197c221" providerId="ADAL" clId="{0490DDCF-6C4E-4E75-B2C5-77830E44EE14}" dt="2025-06-25T22:16:03.887" v="3619" actId="1076"/>
          <ac:picMkLst>
            <pc:docMk/>
            <pc:sldMk cId="2601787073" sldId="297"/>
            <ac:picMk id="5" creationId="{35965CC3-9D14-C09B-9D89-5F9A1CD88068}"/>
          </ac:picMkLst>
        </pc:picChg>
        <pc:picChg chg="add mod">
          <ac:chgData name="Jean-François MAES" userId="38be0be2-a8cf-4141-b830-e5bb7197c221" providerId="ADAL" clId="{0490DDCF-6C4E-4E75-B2C5-77830E44EE14}" dt="2025-06-25T22:16:01.943" v="3618" actId="1076"/>
          <ac:picMkLst>
            <pc:docMk/>
            <pc:sldMk cId="2601787073" sldId="297"/>
            <ac:picMk id="7" creationId="{FADAEDF4-574F-7C0C-5664-90750DBFA830}"/>
          </ac:picMkLst>
        </pc:picChg>
        <pc:picChg chg="add mod">
          <ac:chgData name="Jean-François MAES" userId="38be0be2-a8cf-4141-b830-e5bb7197c221" providerId="ADAL" clId="{0490DDCF-6C4E-4E75-B2C5-77830E44EE14}" dt="2025-06-25T12:41:54.839" v="3551" actId="1076"/>
          <ac:picMkLst>
            <pc:docMk/>
            <pc:sldMk cId="2601787073" sldId="297"/>
            <ac:picMk id="9" creationId="{DE61FB15-1500-04D5-027D-28A4657414F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0AA80-0558-46E4-A9CD-BD413EDEE97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fr-BE"/>
        </a:p>
      </dgm:t>
    </dgm:pt>
    <dgm:pt modelId="{68D70C8B-7718-4D7A-BA87-1534D53708AD}">
      <dgm:prSet phldrT="[Texte]"/>
      <dgm:spPr/>
      <dgm:t>
        <a:bodyPr/>
        <a:lstStyle/>
        <a:p>
          <a:r>
            <a:rPr lang="fr-FR" dirty="0"/>
            <a:t>Identifier les obstacles</a:t>
          </a:r>
          <a:endParaRPr lang="fr-BE" dirty="0"/>
        </a:p>
      </dgm:t>
    </dgm:pt>
    <dgm:pt modelId="{A54994BB-84DB-4CCA-8993-3A1CDED88B58}" type="parTrans" cxnId="{FA0C08C4-C129-409A-88FB-33A3AE32DD3B}">
      <dgm:prSet/>
      <dgm:spPr/>
      <dgm:t>
        <a:bodyPr/>
        <a:lstStyle/>
        <a:p>
          <a:endParaRPr lang="fr-BE"/>
        </a:p>
      </dgm:t>
    </dgm:pt>
    <dgm:pt modelId="{891C802B-A585-42C4-884C-9F40E52EB1AD}" type="sibTrans" cxnId="{FA0C08C4-C129-409A-88FB-33A3AE32DD3B}">
      <dgm:prSet/>
      <dgm:spPr/>
      <dgm:t>
        <a:bodyPr/>
        <a:lstStyle/>
        <a:p>
          <a:endParaRPr lang="fr-BE"/>
        </a:p>
      </dgm:t>
    </dgm:pt>
    <dgm:pt modelId="{4837772D-0028-46C9-8155-D79B76B7D290}">
      <dgm:prSet phldrT="[Texte]"/>
      <dgm:spPr/>
      <dgm:t>
        <a:bodyPr/>
        <a:lstStyle/>
        <a:p>
          <a:r>
            <a:rPr lang="fr-FR" dirty="0"/>
            <a:t>Les élèves réussissent les conversions en mathématiques mais échouent en atelier pratique, malgré les outils d’aides disponibles</a:t>
          </a:r>
          <a:endParaRPr lang="fr-BE" dirty="0"/>
        </a:p>
      </dgm:t>
    </dgm:pt>
    <dgm:pt modelId="{F38047A2-E99F-433C-B870-811A86C7DF26}" type="parTrans" cxnId="{E383DA1A-8E7E-421F-A426-96DD8E273CF9}">
      <dgm:prSet/>
      <dgm:spPr/>
      <dgm:t>
        <a:bodyPr/>
        <a:lstStyle/>
        <a:p>
          <a:endParaRPr lang="fr-BE"/>
        </a:p>
      </dgm:t>
    </dgm:pt>
    <dgm:pt modelId="{309AAEFD-698E-4CA2-8317-874FF1FF8265}" type="sibTrans" cxnId="{E383DA1A-8E7E-421F-A426-96DD8E273CF9}">
      <dgm:prSet/>
      <dgm:spPr/>
      <dgm:t>
        <a:bodyPr/>
        <a:lstStyle/>
        <a:p>
          <a:endParaRPr lang="fr-BE"/>
        </a:p>
      </dgm:t>
    </dgm:pt>
    <dgm:pt modelId="{C3BEC414-965E-453E-9973-05E3E39F16D9}">
      <dgm:prSet phldrT="[Texte]"/>
      <dgm:spPr/>
      <dgm:t>
        <a:bodyPr/>
        <a:lstStyle/>
        <a:p>
          <a:r>
            <a:rPr lang="fr-FR" dirty="0"/>
            <a:t>Former les enseignants</a:t>
          </a:r>
        </a:p>
      </dgm:t>
    </dgm:pt>
    <dgm:pt modelId="{A7B5B201-ACE1-4F49-BA4F-1347FF6F75F3}" type="parTrans" cxnId="{E957E332-9DD5-4F66-A213-47C39578C6EB}">
      <dgm:prSet/>
      <dgm:spPr/>
      <dgm:t>
        <a:bodyPr/>
        <a:lstStyle/>
        <a:p>
          <a:endParaRPr lang="fr-BE"/>
        </a:p>
      </dgm:t>
    </dgm:pt>
    <dgm:pt modelId="{FFE79628-490B-410C-9F7B-FB63B47379E7}" type="sibTrans" cxnId="{E957E332-9DD5-4F66-A213-47C39578C6EB}">
      <dgm:prSet/>
      <dgm:spPr/>
      <dgm:t>
        <a:bodyPr/>
        <a:lstStyle/>
        <a:p>
          <a:endParaRPr lang="fr-BE"/>
        </a:p>
      </dgm:t>
    </dgm:pt>
    <dgm:pt modelId="{26570F1A-C010-4039-A385-AD41EB30CE49}">
      <dgm:prSet phldrT="[Texte]"/>
      <dgm:spPr/>
      <dgm:t>
        <a:bodyPr/>
        <a:lstStyle/>
        <a:p>
          <a:r>
            <a:rPr lang="fr-FR" dirty="0"/>
            <a:t>Deux demi-journées de formation et travaux en sous-groupes</a:t>
          </a:r>
          <a:endParaRPr lang="fr-BE" dirty="0"/>
        </a:p>
      </dgm:t>
    </dgm:pt>
    <dgm:pt modelId="{E75A8916-C325-4877-9CEF-13BA33A4DE65}" type="parTrans" cxnId="{9C71879F-0C36-4397-9899-B946DC8EB116}">
      <dgm:prSet/>
      <dgm:spPr/>
      <dgm:t>
        <a:bodyPr/>
        <a:lstStyle/>
        <a:p>
          <a:endParaRPr lang="fr-BE"/>
        </a:p>
      </dgm:t>
    </dgm:pt>
    <dgm:pt modelId="{2A6ECF77-9B88-4F8F-9CD3-06BA8AD01200}" type="sibTrans" cxnId="{9C71879F-0C36-4397-9899-B946DC8EB116}">
      <dgm:prSet/>
      <dgm:spPr/>
      <dgm:t>
        <a:bodyPr/>
        <a:lstStyle/>
        <a:p>
          <a:endParaRPr lang="fr-BE"/>
        </a:p>
      </dgm:t>
    </dgm:pt>
    <dgm:pt modelId="{0F86C409-BEA1-418B-9572-032AB199426D}">
      <dgm:prSet phldrT="[Texte]"/>
      <dgm:spPr/>
      <dgm:t>
        <a:bodyPr/>
        <a:lstStyle/>
        <a:p>
          <a:r>
            <a:rPr lang="fr-FR" dirty="0"/>
            <a:t>Développer les outils</a:t>
          </a:r>
          <a:endParaRPr lang="fr-BE" dirty="0"/>
        </a:p>
      </dgm:t>
    </dgm:pt>
    <dgm:pt modelId="{082301E9-8E53-4B87-BAC1-13D5A0B70E9B}" type="parTrans" cxnId="{3F126E7A-4B4B-42D2-B038-3F1D8CF43FC8}">
      <dgm:prSet/>
      <dgm:spPr/>
      <dgm:t>
        <a:bodyPr/>
        <a:lstStyle/>
        <a:p>
          <a:endParaRPr lang="fr-BE"/>
        </a:p>
      </dgm:t>
    </dgm:pt>
    <dgm:pt modelId="{8087057A-803B-450A-BEF2-7BEED839797A}" type="sibTrans" cxnId="{3F126E7A-4B4B-42D2-B038-3F1D8CF43FC8}">
      <dgm:prSet/>
      <dgm:spPr/>
      <dgm:t>
        <a:bodyPr/>
        <a:lstStyle/>
        <a:p>
          <a:endParaRPr lang="fr-BE"/>
        </a:p>
      </dgm:t>
    </dgm:pt>
    <dgm:pt modelId="{C3BF75A0-954B-4A02-AF03-08CD25B3FAB3}">
      <dgm:prSet phldrT="[Texte]"/>
      <dgm:spPr/>
      <dgm:t>
        <a:bodyPr/>
        <a:lstStyle/>
        <a:p>
          <a:r>
            <a:rPr lang="fr-FR" dirty="0"/>
            <a:t>Ébauche des évaluations diagnostiques et R-C-D.</a:t>
          </a:r>
          <a:endParaRPr lang="fr-BE" dirty="0"/>
        </a:p>
      </dgm:t>
    </dgm:pt>
    <dgm:pt modelId="{731FDAD7-EE46-4EA5-B600-51283E2D67D5}" type="parTrans" cxnId="{7E7572F2-D8D5-48EA-ABB5-867B1A6303E6}">
      <dgm:prSet/>
      <dgm:spPr/>
      <dgm:t>
        <a:bodyPr/>
        <a:lstStyle/>
        <a:p>
          <a:endParaRPr lang="fr-BE"/>
        </a:p>
      </dgm:t>
    </dgm:pt>
    <dgm:pt modelId="{CCFC1651-8B3A-48D4-90D7-8A502F9702C7}" type="sibTrans" cxnId="{7E7572F2-D8D5-48EA-ABB5-867B1A6303E6}">
      <dgm:prSet/>
      <dgm:spPr/>
      <dgm:t>
        <a:bodyPr/>
        <a:lstStyle/>
        <a:p>
          <a:endParaRPr lang="fr-BE"/>
        </a:p>
      </dgm:t>
    </dgm:pt>
    <dgm:pt modelId="{B30FEAC6-572B-4538-9813-82E072A47FE5}">
      <dgm:prSet phldrT="[Texte]"/>
      <dgm:spPr/>
      <dgm:t>
        <a:bodyPr/>
        <a:lstStyle/>
        <a:p>
          <a:r>
            <a:rPr lang="fr-FR" dirty="0"/>
            <a:t>Outils et capsules vidéo</a:t>
          </a:r>
          <a:endParaRPr lang="fr-BE" dirty="0"/>
        </a:p>
      </dgm:t>
    </dgm:pt>
    <dgm:pt modelId="{514300B2-FC7B-4756-963A-127505322674}" type="parTrans" cxnId="{FB9C290A-2FE2-4E3E-B13A-088BD4543E8C}">
      <dgm:prSet/>
      <dgm:spPr/>
      <dgm:t>
        <a:bodyPr/>
        <a:lstStyle/>
        <a:p>
          <a:endParaRPr lang="fr-BE"/>
        </a:p>
      </dgm:t>
    </dgm:pt>
    <dgm:pt modelId="{966E11C9-9DAF-48F1-BDF4-EADF4BCD9D84}" type="sibTrans" cxnId="{FB9C290A-2FE2-4E3E-B13A-088BD4543E8C}">
      <dgm:prSet/>
      <dgm:spPr/>
      <dgm:t>
        <a:bodyPr/>
        <a:lstStyle/>
        <a:p>
          <a:endParaRPr lang="fr-BE"/>
        </a:p>
      </dgm:t>
    </dgm:pt>
    <dgm:pt modelId="{FF52412D-6D40-4DAB-B1B7-564680246CAC}">
      <dgm:prSet phldrT="[Texte]"/>
      <dgm:spPr/>
      <dgm:t>
        <a:bodyPr/>
        <a:lstStyle/>
        <a:p>
          <a:r>
            <a:rPr lang="fr-FR" dirty="0"/>
            <a:t>Ajuster et finaliser les outils de différenciation</a:t>
          </a:r>
          <a:endParaRPr lang="fr-BE" dirty="0"/>
        </a:p>
      </dgm:t>
    </dgm:pt>
    <dgm:pt modelId="{C5C16691-4538-48DE-8EC4-B3F37423CCC6}" type="parTrans" cxnId="{16408429-5E8D-4EE3-AA34-3CFDA4182DAD}">
      <dgm:prSet/>
      <dgm:spPr/>
      <dgm:t>
        <a:bodyPr/>
        <a:lstStyle/>
        <a:p>
          <a:endParaRPr lang="fr-BE"/>
        </a:p>
      </dgm:t>
    </dgm:pt>
    <dgm:pt modelId="{4B31FAB9-69FC-4561-A9BA-2DE4B1B46EA5}" type="sibTrans" cxnId="{16408429-5E8D-4EE3-AA34-3CFDA4182DAD}">
      <dgm:prSet/>
      <dgm:spPr/>
      <dgm:t>
        <a:bodyPr/>
        <a:lstStyle/>
        <a:p>
          <a:endParaRPr lang="fr-BE"/>
        </a:p>
      </dgm:t>
    </dgm:pt>
    <dgm:pt modelId="{5DAD4473-6467-4255-9CA6-9638FDCD524E}">
      <dgm:prSet phldrT="[Texte]"/>
      <dgm:spPr/>
      <dgm:t>
        <a:bodyPr/>
        <a:lstStyle/>
        <a:p>
          <a:r>
            <a:rPr lang="fr-FR" dirty="0"/>
            <a:t>2 évaluations diagnostiques</a:t>
          </a:r>
          <a:endParaRPr lang="fr-BE" dirty="0"/>
        </a:p>
      </dgm:t>
    </dgm:pt>
    <dgm:pt modelId="{B63E87AC-FF6A-4B0D-9431-97CBD42A4016}" type="parTrans" cxnId="{FF4B5BF8-7767-4330-80DB-2062997FEEB9}">
      <dgm:prSet/>
      <dgm:spPr/>
      <dgm:t>
        <a:bodyPr/>
        <a:lstStyle/>
        <a:p>
          <a:endParaRPr lang="fr-BE"/>
        </a:p>
      </dgm:t>
    </dgm:pt>
    <dgm:pt modelId="{E21D9FAA-9983-4673-B8DE-62303F24D880}" type="sibTrans" cxnId="{FF4B5BF8-7767-4330-80DB-2062997FEEB9}">
      <dgm:prSet/>
      <dgm:spPr/>
      <dgm:t>
        <a:bodyPr/>
        <a:lstStyle/>
        <a:p>
          <a:endParaRPr lang="fr-BE"/>
        </a:p>
      </dgm:t>
    </dgm:pt>
    <dgm:pt modelId="{A2D1EE93-9EB0-465E-8769-5E387B160B0B}">
      <dgm:prSet phldrT="[Texte]"/>
      <dgm:spPr/>
      <dgm:t>
        <a:bodyPr/>
        <a:lstStyle/>
        <a:p>
          <a:r>
            <a:rPr lang="fr-FR" dirty="0"/>
            <a:t>3 dossiers R-C-D</a:t>
          </a:r>
          <a:endParaRPr lang="fr-BE" dirty="0"/>
        </a:p>
      </dgm:t>
    </dgm:pt>
    <dgm:pt modelId="{B684C7D2-F8BF-474B-8925-041E6E30D71C}" type="parTrans" cxnId="{EEEB1802-3A3E-4AD5-9F2A-A41FEE420A77}">
      <dgm:prSet/>
      <dgm:spPr/>
      <dgm:t>
        <a:bodyPr/>
        <a:lstStyle/>
        <a:p>
          <a:endParaRPr lang="fr-BE"/>
        </a:p>
      </dgm:t>
    </dgm:pt>
    <dgm:pt modelId="{58A11F9F-EFE6-4EEC-93CE-24EDE9473A18}" type="sibTrans" cxnId="{EEEB1802-3A3E-4AD5-9F2A-A41FEE420A77}">
      <dgm:prSet/>
      <dgm:spPr/>
      <dgm:t>
        <a:bodyPr/>
        <a:lstStyle/>
        <a:p>
          <a:endParaRPr lang="fr-BE"/>
        </a:p>
      </dgm:t>
    </dgm:pt>
    <dgm:pt modelId="{8F766029-779F-4F11-BBB8-C31546F1E109}" type="pres">
      <dgm:prSet presAssocID="{6CB0AA80-0558-46E4-A9CD-BD413EDEE977}" presName="linearFlow" presStyleCnt="0">
        <dgm:presLayoutVars>
          <dgm:dir/>
          <dgm:animLvl val="lvl"/>
          <dgm:resizeHandles val="exact"/>
        </dgm:presLayoutVars>
      </dgm:prSet>
      <dgm:spPr/>
    </dgm:pt>
    <dgm:pt modelId="{D9AFEAE6-88EC-46BE-8E60-8267076F47EA}" type="pres">
      <dgm:prSet presAssocID="{68D70C8B-7718-4D7A-BA87-1534D53708AD}" presName="composite" presStyleCnt="0"/>
      <dgm:spPr/>
    </dgm:pt>
    <dgm:pt modelId="{2803626C-7067-438A-834F-582C3AACF52F}" type="pres">
      <dgm:prSet presAssocID="{68D70C8B-7718-4D7A-BA87-1534D53708AD}" presName="parTx" presStyleLbl="node1" presStyleIdx="0" presStyleCnt="4">
        <dgm:presLayoutVars>
          <dgm:chMax val="0"/>
          <dgm:chPref val="0"/>
          <dgm:bulletEnabled val="1"/>
        </dgm:presLayoutVars>
      </dgm:prSet>
      <dgm:spPr/>
    </dgm:pt>
    <dgm:pt modelId="{FB278D69-ABB2-45FF-8DF0-302BD59664D0}" type="pres">
      <dgm:prSet presAssocID="{68D70C8B-7718-4D7A-BA87-1534D53708AD}" presName="parSh" presStyleLbl="node1" presStyleIdx="0" presStyleCnt="4"/>
      <dgm:spPr/>
    </dgm:pt>
    <dgm:pt modelId="{300F8EA4-7ABC-4941-98FD-3C4FE3E90BC7}" type="pres">
      <dgm:prSet presAssocID="{68D70C8B-7718-4D7A-BA87-1534D53708AD}" presName="desTx" presStyleLbl="fgAcc1" presStyleIdx="0" presStyleCnt="4">
        <dgm:presLayoutVars>
          <dgm:bulletEnabled val="1"/>
        </dgm:presLayoutVars>
      </dgm:prSet>
      <dgm:spPr/>
    </dgm:pt>
    <dgm:pt modelId="{1293E096-7665-4431-A68A-931E6E11E4A3}" type="pres">
      <dgm:prSet presAssocID="{891C802B-A585-42C4-884C-9F40E52EB1AD}" presName="sibTrans" presStyleLbl="sibTrans2D1" presStyleIdx="0" presStyleCnt="3"/>
      <dgm:spPr/>
    </dgm:pt>
    <dgm:pt modelId="{3C94A743-35BC-491E-B8DB-BE2A6555AFBA}" type="pres">
      <dgm:prSet presAssocID="{891C802B-A585-42C4-884C-9F40E52EB1AD}" presName="connTx" presStyleLbl="sibTrans2D1" presStyleIdx="0" presStyleCnt="3"/>
      <dgm:spPr/>
    </dgm:pt>
    <dgm:pt modelId="{25248CD5-741D-47A5-8917-212B10D87A52}" type="pres">
      <dgm:prSet presAssocID="{C3BEC414-965E-453E-9973-05E3E39F16D9}" presName="composite" presStyleCnt="0"/>
      <dgm:spPr/>
    </dgm:pt>
    <dgm:pt modelId="{791DBDF8-9255-4119-B080-B0F08BE904DE}" type="pres">
      <dgm:prSet presAssocID="{C3BEC414-965E-453E-9973-05E3E39F16D9}" presName="parTx" presStyleLbl="node1" presStyleIdx="0" presStyleCnt="4">
        <dgm:presLayoutVars>
          <dgm:chMax val="0"/>
          <dgm:chPref val="0"/>
          <dgm:bulletEnabled val="1"/>
        </dgm:presLayoutVars>
      </dgm:prSet>
      <dgm:spPr/>
    </dgm:pt>
    <dgm:pt modelId="{DD67E12A-D63F-49B4-AE51-F0A92BDF495E}" type="pres">
      <dgm:prSet presAssocID="{C3BEC414-965E-453E-9973-05E3E39F16D9}" presName="parSh" presStyleLbl="node1" presStyleIdx="1" presStyleCnt="4"/>
      <dgm:spPr/>
    </dgm:pt>
    <dgm:pt modelId="{B892194B-0E24-48B2-BB78-874890466ECB}" type="pres">
      <dgm:prSet presAssocID="{C3BEC414-965E-453E-9973-05E3E39F16D9}" presName="desTx" presStyleLbl="fgAcc1" presStyleIdx="1" presStyleCnt="4">
        <dgm:presLayoutVars>
          <dgm:bulletEnabled val="1"/>
        </dgm:presLayoutVars>
      </dgm:prSet>
      <dgm:spPr/>
    </dgm:pt>
    <dgm:pt modelId="{7D002372-3D34-47C9-A33C-344541698724}" type="pres">
      <dgm:prSet presAssocID="{FFE79628-490B-410C-9F7B-FB63B47379E7}" presName="sibTrans" presStyleLbl="sibTrans2D1" presStyleIdx="1" presStyleCnt="3"/>
      <dgm:spPr/>
    </dgm:pt>
    <dgm:pt modelId="{9EEBB889-7375-45D8-BB1C-70A6532F49D7}" type="pres">
      <dgm:prSet presAssocID="{FFE79628-490B-410C-9F7B-FB63B47379E7}" presName="connTx" presStyleLbl="sibTrans2D1" presStyleIdx="1" presStyleCnt="3"/>
      <dgm:spPr/>
    </dgm:pt>
    <dgm:pt modelId="{CD09CFEB-6F0C-4B5A-BCD0-D99DB6CE79AA}" type="pres">
      <dgm:prSet presAssocID="{0F86C409-BEA1-418B-9572-032AB199426D}" presName="composite" presStyleCnt="0"/>
      <dgm:spPr/>
    </dgm:pt>
    <dgm:pt modelId="{D4643E17-0A4E-4C8D-95A6-28E3C2284D40}" type="pres">
      <dgm:prSet presAssocID="{0F86C409-BEA1-418B-9572-032AB199426D}" presName="parTx" presStyleLbl="node1" presStyleIdx="1" presStyleCnt="4">
        <dgm:presLayoutVars>
          <dgm:chMax val="0"/>
          <dgm:chPref val="0"/>
          <dgm:bulletEnabled val="1"/>
        </dgm:presLayoutVars>
      </dgm:prSet>
      <dgm:spPr/>
    </dgm:pt>
    <dgm:pt modelId="{061AA97B-C1F0-40FA-9DD2-D46DA8CBE9DD}" type="pres">
      <dgm:prSet presAssocID="{0F86C409-BEA1-418B-9572-032AB199426D}" presName="parSh" presStyleLbl="node1" presStyleIdx="2" presStyleCnt="4"/>
      <dgm:spPr/>
    </dgm:pt>
    <dgm:pt modelId="{F35329B3-C06E-4F4E-ADC4-6DBD76409B2D}" type="pres">
      <dgm:prSet presAssocID="{0F86C409-BEA1-418B-9572-032AB199426D}" presName="desTx" presStyleLbl="fgAcc1" presStyleIdx="2" presStyleCnt="4">
        <dgm:presLayoutVars>
          <dgm:bulletEnabled val="1"/>
        </dgm:presLayoutVars>
      </dgm:prSet>
      <dgm:spPr/>
    </dgm:pt>
    <dgm:pt modelId="{B6B4EDB5-10BC-401B-AE29-C0E5D8454C68}" type="pres">
      <dgm:prSet presAssocID="{8087057A-803B-450A-BEF2-7BEED839797A}" presName="sibTrans" presStyleLbl="sibTrans2D1" presStyleIdx="2" presStyleCnt="3"/>
      <dgm:spPr/>
    </dgm:pt>
    <dgm:pt modelId="{E6F2D55B-09CC-4DF3-B8C0-8FCAE299A415}" type="pres">
      <dgm:prSet presAssocID="{8087057A-803B-450A-BEF2-7BEED839797A}" presName="connTx" presStyleLbl="sibTrans2D1" presStyleIdx="2" presStyleCnt="3"/>
      <dgm:spPr/>
    </dgm:pt>
    <dgm:pt modelId="{372E3977-C888-40E0-82AF-D0A108682AE6}" type="pres">
      <dgm:prSet presAssocID="{FF52412D-6D40-4DAB-B1B7-564680246CAC}" presName="composite" presStyleCnt="0"/>
      <dgm:spPr/>
    </dgm:pt>
    <dgm:pt modelId="{7AD500D7-0241-4D40-9B80-445D13B02CE3}" type="pres">
      <dgm:prSet presAssocID="{FF52412D-6D40-4DAB-B1B7-564680246CAC}" presName="parTx" presStyleLbl="node1" presStyleIdx="2" presStyleCnt="4">
        <dgm:presLayoutVars>
          <dgm:chMax val="0"/>
          <dgm:chPref val="0"/>
          <dgm:bulletEnabled val="1"/>
        </dgm:presLayoutVars>
      </dgm:prSet>
      <dgm:spPr/>
    </dgm:pt>
    <dgm:pt modelId="{68DD036A-01E4-4D98-A211-AD817FC9F931}" type="pres">
      <dgm:prSet presAssocID="{FF52412D-6D40-4DAB-B1B7-564680246CAC}" presName="parSh" presStyleLbl="node1" presStyleIdx="3" presStyleCnt="4"/>
      <dgm:spPr/>
    </dgm:pt>
    <dgm:pt modelId="{4C4A21BB-1553-4567-954B-A3CDE94CBAF0}" type="pres">
      <dgm:prSet presAssocID="{FF52412D-6D40-4DAB-B1B7-564680246CAC}" presName="desTx" presStyleLbl="fgAcc1" presStyleIdx="3" presStyleCnt="4">
        <dgm:presLayoutVars>
          <dgm:bulletEnabled val="1"/>
        </dgm:presLayoutVars>
      </dgm:prSet>
      <dgm:spPr/>
    </dgm:pt>
  </dgm:ptLst>
  <dgm:cxnLst>
    <dgm:cxn modelId="{EEEB1802-3A3E-4AD5-9F2A-A41FEE420A77}" srcId="{FF52412D-6D40-4DAB-B1B7-564680246CAC}" destId="{A2D1EE93-9EB0-465E-8769-5E387B160B0B}" srcOrd="1" destOrd="0" parTransId="{B684C7D2-F8BF-474B-8925-041E6E30D71C}" sibTransId="{58A11F9F-EFE6-4EEC-93CE-24EDE9473A18}"/>
    <dgm:cxn modelId="{CA0FF907-6EB9-4467-A094-EAC334E2EAE9}" type="presOf" srcId="{68D70C8B-7718-4D7A-BA87-1534D53708AD}" destId="{2803626C-7067-438A-834F-582C3AACF52F}" srcOrd="0" destOrd="0" presId="urn:microsoft.com/office/officeart/2005/8/layout/process3"/>
    <dgm:cxn modelId="{FB9C290A-2FE2-4E3E-B13A-088BD4543E8C}" srcId="{C3BEC414-965E-453E-9973-05E3E39F16D9}" destId="{B30FEAC6-572B-4538-9813-82E072A47FE5}" srcOrd="1" destOrd="0" parTransId="{514300B2-FC7B-4756-963A-127505322674}" sibTransId="{966E11C9-9DAF-48F1-BDF4-EADF4BCD9D84}"/>
    <dgm:cxn modelId="{E383DA1A-8E7E-421F-A426-96DD8E273CF9}" srcId="{68D70C8B-7718-4D7A-BA87-1534D53708AD}" destId="{4837772D-0028-46C9-8155-D79B76B7D290}" srcOrd="0" destOrd="0" parTransId="{F38047A2-E99F-433C-B870-811A86C7DF26}" sibTransId="{309AAEFD-698E-4CA2-8317-874FF1FF8265}"/>
    <dgm:cxn modelId="{ACF9E521-2017-49EB-938A-F578DFFCE6CC}" type="presOf" srcId="{0F86C409-BEA1-418B-9572-032AB199426D}" destId="{D4643E17-0A4E-4C8D-95A6-28E3C2284D40}" srcOrd="0" destOrd="0" presId="urn:microsoft.com/office/officeart/2005/8/layout/process3"/>
    <dgm:cxn modelId="{7D013D29-7A58-45E6-810A-26D37BB84519}" type="presOf" srcId="{FFE79628-490B-410C-9F7B-FB63B47379E7}" destId="{9EEBB889-7375-45D8-BB1C-70A6532F49D7}" srcOrd="1" destOrd="0" presId="urn:microsoft.com/office/officeart/2005/8/layout/process3"/>
    <dgm:cxn modelId="{16408429-5E8D-4EE3-AA34-3CFDA4182DAD}" srcId="{6CB0AA80-0558-46E4-A9CD-BD413EDEE977}" destId="{FF52412D-6D40-4DAB-B1B7-564680246CAC}" srcOrd="3" destOrd="0" parTransId="{C5C16691-4538-48DE-8EC4-B3F37423CCC6}" sibTransId="{4B31FAB9-69FC-4561-A9BA-2DE4B1B46EA5}"/>
    <dgm:cxn modelId="{E957E332-9DD5-4F66-A213-47C39578C6EB}" srcId="{6CB0AA80-0558-46E4-A9CD-BD413EDEE977}" destId="{C3BEC414-965E-453E-9973-05E3E39F16D9}" srcOrd="1" destOrd="0" parTransId="{A7B5B201-ACE1-4F49-BA4F-1347FF6F75F3}" sibTransId="{FFE79628-490B-410C-9F7B-FB63B47379E7}"/>
    <dgm:cxn modelId="{15237736-3880-4139-BFFB-71C091DA906C}" type="presOf" srcId="{8087057A-803B-450A-BEF2-7BEED839797A}" destId="{E6F2D55B-09CC-4DF3-B8C0-8FCAE299A415}" srcOrd="1" destOrd="0" presId="urn:microsoft.com/office/officeart/2005/8/layout/process3"/>
    <dgm:cxn modelId="{5AB1E036-0D3A-4DE8-93A3-BA89A8CC1600}" type="presOf" srcId="{68D70C8B-7718-4D7A-BA87-1534D53708AD}" destId="{FB278D69-ABB2-45FF-8DF0-302BD59664D0}" srcOrd="1" destOrd="0" presId="urn:microsoft.com/office/officeart/2005/8/layout/process3"/>
    <dgm:cxn modelId="{980F2D3A-65EC-43F7-AEC1-5A7268B8D5AE}" type="presOf" srcId="{5DAD4473-6467-4255-9CA6-9638FDCD524E}" destId="{4C4A21BB-1553-4567-954B-A3CDE94CBAF0}" srcOrd="0" destOrd="0" presId="urn:microsoft.com/office/officeart/2005/8/layout/process3"/>
    <dgm:cxn modelId="{7F47DA5D-9F87-4041-8BC8-06E33DA25B5B}" type="presOf" srcId="{891C802B-A585-42C4-884C-9F40E52EB1AD}" destId="{3C94A743-35BC-491E-B8DB-BE2A6555AFBA}" srcOrd="1" destOrd="0" presId="urn:microsoft.com/office/officeart/2005/8/layout/process3"/>
    <dgm:cxn modelId="{2EC9245F-D239-4FCA-8F27-BA9E1C2DEEFB}" type="presOf" srcId="{8087057A-803B-450A-BEF2-7BEED839797A}" destId="{B6B4EDB5-10BC-401B-AE29-C0E5D8454C68}" srcOrd="0" destOrd="0" presId="urn:microsoft.com/office/officeart/2005/8/layout/process3"/>
    <dgm:cxn modelId="{3F126E7A-4B4B-42D2-B038-3F1D8CF43FC8}" srcId="{6CB0AA80-0558-46E4-A9CD-BD413EDEE977}" destId="{0F86C409-BEA1-418B-9572-032AB199426D}" srcOrd="2" destOrd="0" parTransId="{082301E9-8E53-4B87-BAC1-13D5A0B70E9B}" sibTransId="{8087057A-803B-450A-BEF2-7BEED839797A}"/>
    <dgm:cxn modelId="{51675E82-8EB5-4DC7-9C0A-C90BCB3D0761}" type="presOf" srcId="{6CB0AA80-0558-46E4-A9CD-BD413EDEE977}" destId="{8F766029-779F-4F11-BBB8-C31546F1E109}" srcOrd="0" destOrd="0" presId="urn:microsoft.com/office/officeart/2005/8/layout/process3"/>
    <dgm:cxn modelId="{475C488E-B6E5-4B09-9FA5-5797497884F3}" type="presOf" srcId="{A2D1EE93-9EB0-465E-8769-5E387B160B0B}" destId="{4C4A21BB-1553-4567-954B-A3CDE94CBAF0}" srcOrd="0" destOrd="1" presId="urn:microsoft.com/office/officeart/2005/8/layout/process3"/>
    <dgm:cxn modelId="{47AD5791-D5D9-4782-8B1F-1F13F9F720D4}" type="presOf" srcId="{C3BEC414-965E-453E-9973-05E3E39F16D9}" destId="{DD67E12A-D63F-49B4-AE51-F0A92BDF495E}" srcOrd="1" destOrd="0" presId="urn:microsoft.com/office/officeart/2005/8/layout/process3"/>
    <dgm:cxn modelId="{1E638A93-4412-4F40-A8CD-9AECFC2767A1}" type="presOf" srcId="{26570F1A-C010-4039-A385-AD41EB30CE49}" destId="{B892194B-0E24-48B2-BB78-874890466ECB}" srcOrd="0" destOrd="0" presId="urn:microsoft.com/office/officeart/2005/8/layout/process3"/>
    <dgm:cxn modelId="{FD96E09A-1CFF-4521-A5F1-DFE619081C9F}" type="presOf" srcId="{FF52412D-6D40-4DAB-B1B7-564680246CAC}" destId="{7AD500D7-0241-4D40-9B80-445D13B02CE3}" srcOrd="0" destOrd="0" presId="urn:microsoft.com/office/officeart/2005/8/layout/process3"/>
    <dgm:cxn modelId="{9C71879F-0C36-4397-9899-B946DC8EB116}" srcId="{C3BEC414-965E-453E-9973-05E3E39F16D9}" destId="{26570F1A-C010-4039-A385-AD41EB30CE49}" srcOrd="0" destOrd="0" parTransId="{E75A8916-C325-4877-9CEF-13BA33A4DE65}" sibTransId="{2A6ECF77-9B88-4F8F-9CD3-06BA8AD01200}"/>
    <dgm:cxn modelId="{B2F6CAA9-0423-42B6-87A2-605FFC73B9D1}" type="presOf" srcId="{C3BF75A0-954B-4A02-AF03-08CD25B3FAB3}" destId="{F35329B3-C06E-4F4E-ADC4-6DBD76409B2D}" srcOrd="0" destOrd="0" presId="urn:microsoft.com/office/officeart/2005/8/layout/process3"/>
    <dgm:cxn modelId="{0A45E0BB-713C-4155-9430-785B12AE47B1}" type="presOf" srcId="{B30FEAC6-572B-4538-9813-82E072A47FE5}" destId="{B892194B-0E24-48B2-BB78-874890466ECB}" srcOrd="0" destOrd="1" presId="urn:microsoft.com/office/officeart/2005/8/layout/process3"/>
    <dgm:cxn modelId="{76D807C4-B797-4F36-A914-CBF577F77201}" type="presOf" srcId="{0F86C409-BEA1-418B-9572-032AB199426D}" destId="{061AA97B-C1F0-40FA-9DD2-D46DA8CBE9DD}" srcOrd="1" destOrd="0" presId="urn:microsoft.com/office/officeart/2005/8/layout/process3"/>
    <dgm:cxn modelId="{FA0C08C4-C129-409A-88FB-33A3AE32DD3B}" srcId="{6CB0AA80-0558-46E4-A9CD-BD413EDEE977}" destId="{68D70C8B-7718-4D7A-BA87-1534D53708AD}" srcOrd="0" destOrd="0" parTransId="{A54994BB-84DB-4CCA-8993-3A1CDED88B58}" sibTransId="{891C802B-A585-42C4-884C-9F40E52EB1AD}"/>
    <dgm:cxn modelId="{8AB6DFDD-F799-43F6-A23F-1D83C93273AF}" type="presOf" srcId="{FF52412D-6D40-4DAB-B1B7-564680246CAC}" destId="{68DD036A-01E4-4D98-A211-AD817FC9F931}" srcOrd="1" destOrd="0" presId="urn:microsoft.com/office/officeart/2005/8/layout/process3"/>
    <dgm:cxn modelId="{0340E6E3-5C4D-4F90-A5E1-524AFEF47505}" type="presOf" srcId="{891C802B-A585-42C4-884C-9F40E52EB1AD}" destId="{1293E096-7665-4431-A68A-931E6E11E4A3}" srcOrd="0" destOrd="0" presId="urn:microsoft.com/office/officeart/2005/8/layout/process3"/>
    <dgm:cxn modelId="{0AA463E5-2815-4B85-8683-CEBAF910AC55}" type="presOf" srcId="{FFE79628-490B-410C-9F7B-FB63B47379E7}" destId="{7D002372-3D34-47C9-A33C-344541698724}" srcOrd="0" destOrd="0" presId="urn:microsoft.com/office/officeart/2005/8/layout/process3"/>
    <dgm:cxn modelId="{664858E7-6436-4C41-B50B-ABFCC8B78949}" type="presOf" srcId="{C3BEC414-965E-453E-9973-05E3E39F16D9}" destId="{791DBDF8-9255-4119-B080-B0F08BE904DE}" srcOrd="0" destOrd="0" presId="urn:microsoft.com/office/officeart/2005/8/layout/process3"/>
    <dgm:cxn modelId="{532E6FF1-CBE6-4B8A-BA8D-B3E27012E338}" type="presOf" srcId="{4837772D-0028-46C9-8155-D79B76B7D290}" destId="{300F8EA4-7ABC-4941-98FD-3C4FE3E90BC7}" srcOrd="0" destOrd="0" presId="urn:microsoft.com/office/officeart/2005/8/layout/process3"/>
    <dgm:cxn modelId="{7E7572F2-D8D5-48EA-ABB5-867B1A6303E6}" srcId="{0F86C409-BEA1-418B-9572-032AB199426D}" destId="{C3BF75A0-954B-4A02-AF03-08CD25B3FAB3}" srcOrd="0" destOrd="0" parTransId="{731FDAD7-EE46-4EA5-B600-51283E2D67D5}" sibTransId="{CCFC1651-8B3A-48D4-90D7-8A502F9702C7}"/>
    <dgm:cxn modelId="{FF4B5BF8-7767-4330-80DB-2062997FEEB9}" srcId="{FF52412D-6D40-4DAB-B1B7-564680246CAC}" destId="{5DAD4473-6467-4255-9CA6-9638FDCD524E}" srcOrd="0" destOrd="0" parTransId="{B63E87AC-FF6A-4B0D-9431-97CBD42A4016}" sibTransId="{E21D9FAA-9983-4673-B8DE-62303F24D880}"/>
    <dgm:cxn modelId="{F15C8BDC-A220-492F-A1B1-36E8EA06C515}" type="presParOf" srcId="{8F766029-779F-4F11-BBB8-C31546F1E109}" destId="{D9AFEAE6-88EC-46BE-8E60-8267076F47EA}" srcOrd="0" destOrd="0" presId="urn:microsoft.com/office/officeart/2005/8/layout/process3"/>
    <dgm:cxn modelId="{A62D0AD8-4411-4D96-922A-F4D28D9358DD}" type="presParOf" srcId="{D9AFEAE6-88EC-46BE-8E60-8267076F47EA}" destId="{2803626C-7067-438A-834F-582C3AACF52F}" srcOrd="0" destOrd="0" presId="urn:microsoft.com/office/officeart/2005/8/layout/process3"/>
    <dgm:cxn modelId="{E49AAADC-528D-44BF-99B0-BE6BCDD8B3FA}" type="presParOf" srcId="{D9AFEAE6-88EC-46BE-8E60-8267076F47EA}" destId="{FB278D69-ABB2-45FF-8DF0-302BD59664D0}" srcOrd="1" destOrd="0" presId="urn:microsoft.com/office/officeart/2005/8/layout/process3"/>
    <dgm:cxn modelId="{C4F775AB-3A61-4340-BE80-D41703F356D2}" type="presParOf" srcId="{D9AFEAE6-88EC-46BE-8E60-8267076F47EA}" destId="{300F8EA4-7ABC-4941-98FD-3C4FE3E90BC7}" srcOrd="2" destOrd="0" presId="urn:microsoft.com/office/officeart/2005/8/layout/process3"/>
    <dgm:cxn modelId="{CDF51457-284A-45B6-BF4D-9DA0A7AD1889}" type="presParOf" srcId="{8F766029-779F-4F11-BBB8-C31546F1E109}" destId="{1293E096-7665-4431-A68A-931E6E11E4A3}" srcOrd="1" destOrd="0" presId="urn:microsoft.com/office/officeart/2005/8/layout/process3"/>
    <dgm:cxn modelId="{3D69056B-7E20-4746-BE02-71841CB1EF7A}" type="presParOf" srcId="{1293E096-7665-4431-A68A-931E6E11E4A3}" destId="{3C94A743-35BC-491E-B8DB-BE2A6555AFBA}" srcOrd="0" destOrd="0" presId="urn:microsoft.com/office/officeart/2005/8/layout/process3"/>
    <dgm:cxn modelId="{90F3B9F8-84AE-4F7A-A4E4-3F0C2DE90B7F}" type="presParOf" srcId="{8F766029-779F-4F11-BBB8-C31546F1E109}" destId="{25248CD5-741D-47A5-8917-212B10D87A52}" srcOrd="2" destOrd="0" presId="urn:microsoft.com/office/officeart/2005/8/layout/process3"/>
    <dgm:cxn modelId="{D1AE43EC-B5EC-4A94-8516-2E7E7CBC6239}" type="presParOf" srcId="{25248CD5-741D-47A5-8917-212B10D87A52}" destId="{791DBDF8-9255-4119-B080-B0F08BE904DE}" srcOrd="0" destOrd="0" presId="urn:microsoft.com/office/officeart/2005/8/layout/process3"/>
    <dgm:cxn modelId="{AA3AEC2B-EC33-4D83-87AC-2B1155396C7F}" type="presParOf" srcId="{25248CD5-741D-47A5-8917-212B10D87A52}" destId="{DD67E12A-D63F-49B4-AE51-F0A92BDF495E}" srcOrd="1" destOrd="0" presId="urn:microsoft.com/office/officeart/2005/8/layout/process3"/>
    <dgm:cxn modelId="{7840717F-6300-476F-8B65-8094C48FB699}" type="presParOf" srcId="{25248CD5-741D-47A5-8917-212B10D87A52}" destId="{B892194B-0E24-48B2-BB78-874890466ECB}" srcOrd="2" destOrd="0" presId="urn:microsoft.com/office/officeart/2005/8/layout/process3"/>
    <dgm:cxn modelId="{CF09C089-7B70-49A6-A7E5-AF38B604C788}" type="presParOf" srcId="{8F766029-779F-4F11-BBB8-C31546F1E109}" destId="{7D002372-3D34-47C9-A33C-344541698724}" srcOrd="3" destOrd="0" presId="urn:microsoft.com/office/officeart/2005/8/layout/process3"/>
    <dgm:cxn modelId="{D096526C-1923-4D3B-8135-62FEFD03E6D3}" type="presParOf" srcId="{7D002372-3D34-47C9-A33C-344541698724}" destId="{9EEBB889-7375-45D8-BB1C-70A6532F49D7}" srcOrd="0" destOrd="0" presId="urn:microsoft.com/office/officeart/2005/8/layout/process3"/>
    <dgm:cxn modelId="{B0DCD116-3FAE-4F1E-A6AE-FAEC7382ABF5}" type="presParOf" srcId="{8F766029-779F-4F11-BBB8-C31546F1E109}" destId="{CD09CFEB-6F0C-4B5A-BCD0-D99DB6CE79AA}" srcOrd="4" destOrd="0" presId="urn:microsoft.com/office/officeart/2005/8/layout/process3"/>
    <dgm:cxn modelId="{0B0F5DB2-F909-4BF7-9152-ED3D5316509D}" type="presParOf" srcId="{CD09CFEB-6F0C-4B5A-BCD0-D99DB6CE79AA}" destId="{D4643E17-0A4E-4C8D-95A6-28E3C2284D40}" srcOrd="0" destOrd="0" presId="urn:microsoft.com/office/officeart/2005/8/layout/process3"/>
    <dgm:cxn modelId="{9188A317-5C19-4924-AAB4-235AE0CD3336}" type="presParOf" srcId="{CD09CFEB-6F0C-4B5A-BCD0-D99DB6CE79AA}" destId="{061AA97B-C1F0-40FA-9DD2-D46DA8CBE9DD}" srcOrd="1" destOrd="0" presId="urn:microsoft.com/office/officeart/2005/8/layout/process3"/>
    <dgm:cxn modelId="{AF925FEA-324C-4BD2-9F2E-992B06BA8D49}" type="presParOf" srcId="{CD09CFEB-6F0C-4B5A-BCD0-D99DB6CE79AA}" destId="{F35329B3-C06E-4F4E-ADC4-6DBD76409B2D}" srcOrd="2" destOrd="0" presId="urn:microsoft.com/office/officeart/2005/8/layout/process3"/>
    <dgm:cxn modelId="{48FAF2D0-81F8-4128-9A6E-6761EC4F1A91}" type="presParOf" srcId="{8F766029-779F-4F11-BBB8-C31546F1E109}" destId="{B6B4EDB5-10BC-401B-AE29-C0E5D8454C68}" srcOrd="5" destOrd="0" presId="urn:microsoft.com/office/officeart/2005/8/layout/process3"/>
    <dgm:cxn modelId="{6CB9B0A4-F773-49B7-9C35-0CEFDC5169C9}" type="presParOf" srcId="{B6B4EDB5-10BC-401B-AE29-C0E5D8454C68}" destId="{E6F2D55B-09CC-4DF3-B8C0-8FCAE299A415}" srcOrd="0" destOrd="0" presId="urn:microsoft.com/office/officeart/2005/8/layout/process3"/>
    <dgm:cxn modelId="{64B9215D-59F4-4FA3-81C5-EDBB47A7C05B}" type="presParOf" srcId="{8F766029-779F-4F11-BBB8-C31546F1E109}" destId="{372E3977-C888-40E0-82AF-D0A108682AE6}" srcOrd="6" destOrd="0" presId="urn:microsoft.com/office/officeart/2005/8/layout/process3"/>
    <dgm:cxn modelId="{931757A4-01D6-4C7A-BFAB-E8B7B8E82464}" type="presParOf" srcId="{372E3977-C888-40E0-82AF-D0A108682AE6}" destId="{7AD500D7-0241-4D40-9B80-445D13B02CE3}" srcOrd="0" destOrd="0" presId="urn:microsoft.com/office/officeart/2005/8/layout/process3"/>
    <dgm:cxn modelId="{CB51326A-08B9-4048-89A9-D2AEB0D63D4A}" type="presParOf" srcId="{372E3977-C888-40E0-82AF-D0A108682AE6}" destId="{68DD036A-01E4-4D98-A211-AD817FC9F931}" srcOrd="1" destOrd="0" presId="urn:microsoft.com/office/officeart/2005/8/layout/process3"/>
    <dgm:cxn modelId="{D6FD3EA3-F353-4A7C-93D1-A6B6C75526BD}" type="presParOf" srcId="{372E3977-C888-40E0-82AF-D0A108682AE6}" destId="{4C4A21BB-1553-4567-954B-A3CDE94CBAF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78D69-ABB2-45FF-8DF0-302BD59664D0}">
      <dsp:nvSpPr>
        <dsp:cNvPr id="0" name=""/>
        <dsp:cNvSpPr/>
      </dsp:nvSpPr>
      <dsp:spPr>
        <a:xfrm>
          <a:off x="1189" y="1665866"/>
          <a:ext cx="1494433" cy="8731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fr-FR" sz="1100" kern="1200" dirty="0"/>
            <a:t>Identifier les obstacles</a:t>
          </a:r>
          <a:endParaRPr lang="fr-BE" sz="1100" kern="1200" dirty="0"/>
        </a:p>
      </dsp:txBody>
      <dsp:txXfrm>
        <a:off x="1189" y="1665866"/>
        <a:ext cx="1494433" cy="582133"/>
      </dsp:txXfrm>
    </dsp:sp>
    <dsp:sp modelId="{300F8EA4-7ABC-4941-98FD-3C4FE3E90BC7}">
      <dsp:nvSpPr>
        <dsp:cNvPr id="0" name=""/>
        <dsp:cNvSpPr/>
      </dsp:nvSpPr>
      <dsp:spPr>
        <a:xfrm>
          <a:off x="307277" y="2248000"/>
          <a:ext cx="1494433" cy="15048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fr-FR" sz="1100" kern="1200" dirty="0"/>
            <a:t>Les élèves réussissent les conversions en mathématiques mais échouent en atelier pratique, malgré les outils d’aides disponibles</a:t>
          </a:r>
          <a:endParaRPr lang="fr-BE" sz="1100" kern="1200" dirty="0"/>
        </a:p>
      </dsp:txBody>
      <dsp:txXfrm>
        <a:off x="351047" y="2291770"/>
        <a:ext cx="1406893" cy="1417260"/>
      </dsp:txXfrm>
    </dsp:sp>
    <dsp:sp modelId="{1293E096-7665-4431-A68A-931E6E11E4A3}">
      <dsp:nvSpPr>
        <dsp:cNvPr id="0" name=""/>
        <dsp:cNvSpPr/>
      </dsp:nvSpPr>
      <dsp:spPr>
        <a:xfrm>
          <a:off x="1722173" y="1770898"/>
          <a:ext cx="480287" cy="3720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BE" sz="900" kern="1200"/>
        </a:p>
      </dsp:txBody>
      <dsp:txXfrm>
        <a:off x="1722173" y="1845312"/>
        <a:ext cx="368666" cy="223242"/>
      </dsp:txXfrm>
    </dsp:sp>
    <dsp:sp modelId="{DD67E12A-D63F-49B4-AE51-F0A92BDF495E}">
      <dsp:nvSpPr>
        <dsp:cNvPr id="0" name=""/>
        <dsp:cNvSpPr/>
      </dsp:nvSpPr>
      <dsp:spPr>
        <a:xfrm>
          <a:off x="2401825" y="1665866"/>
          <a:ext cx="1494433" cy="8731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fr-FR" sz="1100" kern="1200" dirty="0"/>
            <a:t>Former les enseignants</a:t>
          </a:r>
        </a:p>
      </dsp:txBody>
      <dsp:txXfrm>
        <a:off x="2401825" y="1665866"/>
        <a:ext cx="1494433" cy="582133"/>
      </dsp:txXfrm>
    </dsp:sp>
    <dsp:sp modelId="{B892194B-0E24-48B2-BB78-874890466ECB}">
      <dsp:nvSpPr>
        <dsp:cNvPr id="0" name=""/>
        <dsp:cNvSpPr/>
      </dsp:nvSpPr>
      <dsp:spPr>
        <a:xfrm>
          <a:off x="2707913" y="2248000"/>
          <a:ext cx="1494433" cy="15048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fr-FR" sz="1100" kern="1200" dirty="0"/>
            <a:t>Deux demi-journées de formation et travaux en sous-groupes</a:t>
          </a:r>
          <a:endParaRPr lang="fr-BE" sz="1100" kern="1200" dirty="0"/>
        </a:p>
        <a:p>
          <a:pPr marL="57150" lvl="1" indent="-57150" algn="l" defTabSz="488950">
            <a:lnSpc>
              <a:spcPct val="90000"/>
            </a:lnSpc>
            <a:spcBef>
              <a:spcPct val="0"/>
            </a:spcBef>
            <a:spcAft>
              <a:spcPct val="15000"/>
            </a:spcAft>
            <a:buChar char="•"/>
          </a:pPr>
          <a:r>
            <a:rPr lang="fr-FR" sz="1100" kern="1200" dirty="0"/>
            <a:t>Outils et capsules vidéo</a:t>
          </a:r>
          <a:endParaRPr lang="fr-BE" sz="1100" kern="1200" dirty="0"/>
        </a:p>
      </dsp:txBody>
      <dsp:txXfrm>
        <a:off x="2751683" y="2291770"/>
        <a:ext cx="1406893" cy="1417260"/>
      </dsp:txXfrm>
    </dsp:sp>
    <dsp:sp modelId="{7D002372-3D34-47C9-A33C-344541698724}">
      <dsp:nvSpPr>
        <dsp:cNvPr id="0" name=""/>
        <dsp:cNvSpPr/>
      </dsp:nvSpPr>
      <dsp:spPr>
        <a:xfrm>
          <a:off x="4122808" y="1770898"/>
          <a:ext cx="480287" cy="3720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BE" sz="900" kern="1200"/>
        </a:p>
      </dsp:txBody>
      <dsp:txXfrm>
        <a:off x="4122808" y="1845312"/>
        <a:ext cx="368666" cy="223242"/>
      </dsp:txXfrm>
    </dsp:sp>
    <dsp:sp modelId="{061AA97B-C1F0-40FA-9DD2-D46DA8CBE9DD}">
      <dsp:nvSpPr>
        <dsp:cNvPr id="0" name=""/>
        <dsp:cNvSpPr/>
      </dsp:nvSpPr>
      <dsp:spPr>
        <a:xfrm>
          <a:off x="4802460" y="1665866"/>
          <a:ext cx="1494433" cy="8731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fr-FR" sz="1100" kern="1200" dirty="0"/>
            <a:t>Développer les outils</a:t>
          </a:r>
          <a:endParaRPr lang="fr-BE" sz="1100" kern="1200" dirty="0"/>
        </a:p>
      </dsp:txBody>
      <dsp:txXfrm>
        <a:off x="4802460" y="1665866"/>
        <a:ext cx="1494433" cy="582133"/>
      </dsp:txXfrm>
    </dsp:sp>
    <dsp:sp modelId="{F35329B3-C06E-4F4E-ADC4-6DBD76409B2D}">
      <dsp:nvSpPr>
        <dsp:cNvPr id="0" name=""/>
        <dsp:cNvSpPr/>
      </dsp:nvSpPr>
      <dsp:spPr>
        <a:xfrm>
          <a:off x="5108549" y="2248000"/>
          <a:ext cx="1494433" cy="15048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fr-FR" sz="1100" kern="1200" dirty="0"/>
            <a:t>Ébauche des évaluations diagnostiques et R-C-D.</a:t>
          </a:r>
          <a:endParaRPr lang="fr-BE" sz="1100" kern="1200" dirty="0"/>
        </a:p>
      </dsp:txBody>
      <dsp:txXfrm>
        <a:off x="5152319" y="2291770"/>
        <a:ext cx="1406893" cy="1417260"/>
      </dsp:txXfrm>
    </dsp:sp>
    <dsp:sp modelId="{B6B4EDB5-10BC-401B-AE29-C0E5D8454C68}">
      <dsp:nvSpPr>
        <dsp:cNvPr id="0" name=""/>
        <dsp:cNvSpPr/>
      </dsp:nvSpPr>
      <dsp:spPr>
        <a:xfrm>
          <a:off x="6523444" y="1770898"/>
          <a:ext cx="480287" cy="3720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r-BE" sz="900" kern="1200"/>
        </a:p>
      </dsp:txBody>
      <dsp:txXfrm>
        <a:off x="6523444" y="1845312"/>
        <a:ext cx="368666" cy="223242"/>
      </dsp:txXfrm>
    </dsp:sp>
    <dsp:sp modelId="{68DD036A-01E4-4D98-A211-AD817FC9F931}">
      <dsp:nvSpPr>
        <dsp:cNvPr id="0" name=""/>
        <dsp:cNvSpPr/>
      </dsp:nvSpPr>
      <dsp:spPr>
        <a:xfrm>
          <a:off x="7203096" y="1665866"/>
          <a:ext cx="1494433" cy="87319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fr-FR" sz="1100" kern="1200" dirty="0"/>
            <a:t>Ajuster et finaliser les outils de différenciation</a:t>
          </a:r>
          <a:endParaRPr lang="fr-BE" sz="1100" kern="1200" dirty="0"/>
        </a:p>
      </dsp:txBody>
      <dsp:txXfrm>
        <a:off x="7203096" y="1665866"/>
        <a:ext cx="1494433" cy="582133"/>
      </dsp:txXfrm>
    </dsp:sp>
    <dsp:sp modelId="{4C4A21BB-1553-4567-954B-A3CDE94CBAF0}">
      <dsp:nvSpPr>
        <dsp:cNvPr id="0" name=""/>
        <dsp:cNvSpPr/>
      </dsp:nvSpPr>
      <dsp:spPr>
        <a:xfrm>
          <a:off x="7509185" y="2248000"/>
          <a:ext cx="1494433" cy="150480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fr-FR" sz="1100" kern="1200" dirty="0"/>
            <a:t>2 évaluations diagnostiques</a:t>
          </a:r>
          <a:endParaRPr lang="fr-BE" sz="1100" kern="1200" dirty="0"/>
        </a:p>
        <a:p>
          <a:pPr marL="57150" lvl="1" indent="-57150" algn="l" defTabSz="488950">
            <a:lnSpc>
              <a:spcPct val="90000"/>
            </a:lnSpc>
            <a:spcBef>
              <a:spcPct val="0"/>
            </a:spcBef>
            <a:spcAft>
              <a:spcPct val="15000"/>
            </a:spcAft>
            <a:buChar char="•"/>
          </a:pPr>
          <a:r>
            <a:rPr lang="fr-FR" sz="1100" kern="1200" dirty="0"/>
            <a:t>3 dossiers R-C-D</a:t>
          </a:r>
          <a:endParaRPr lang="fr-BE" sz="1100" kern="1200" dirty="0"/>
        </a:p>
      </dsp:txBody>
      <dsp:txXfrm>
        <a:off x="7552955" y="2291770"/>
        <a:ext cx="1406893" cy="14172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6C290-37A6-4804-9F8B-D5EFADB84EAC}" type="datetimeFigureOut">
              <a:rPr lang="fr-BE" smtClean="0"/>
              <a:t>25-06-25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68645-F414-45C3-A676-488E18BEB1B3}" type="slidenum">
              <a:rPr lang="fr-BE" smtClean="0"/>
              <a:t>‹N°›</a:t>
            </a:fld>
            <a:endParaRPr lang="fr-BE"/>
          </a:p>
        </p:txBody>
      </p:sp>
    </p:spTree>
    <p:extLst>
      <p:ext uri="{BB962C8B-B14F-4D97-AF65-F5344CB8AC3E}">
        <p14:creationId xmlns:p14="http://schemas.microsoft.com/office/powerpoint/2010/main" val="129909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D368645-F414-45C3-A676-488E18BEB1B3}" type="slidenum">
              <a:rPr lang="fr-BE" smtClean="0"/>
              <a:t>1</a:t>
            </a:fld>
            <a:endParaRPr lang="fr-BE"/>
          </a:p>
        </p:txBody>
      </p:sp>
    </p:spTree>
    <p:extLst>
      <p:ext uri="{BB962C8B-B14F-4D97-AF65-F5344CB8AC3E}">
        <p14:creationId xmlns:p14="http://schemas.microsoft.com/office/powerpoint/2010/main" val="355179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65B31-5E2D-6D9E-3287-D704500786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09F370F-DD51-9809-2224-867FEEA1214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658BA56-5DCA-F5BC-AC69-942E11C555AC}"/>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B870B278-F423-BB2D-78A5-1561CD83CCCC}"/>
              </a:ext>
            </a:extLst>
          </p:cNvPr>
          <p:cNvSpPr>
            <a:spLocks noGrp="1"/>
          </p:cNvSpPr>
          <p:nvPr>
            <p:ph type="sldNum" sz="quarter" idx="5"/>
          </p:nvPr>
        </p:nvSpPr>
        <p:spPr/>
        <p:txBody>
          <a:bodyPr/>
          <a:lstStyle/>
          <a:p>
            <a:fld id="{6E25BD29-A7C9-4E33-BC15-3D2DE13F894E}" type="slidenum">
              <a:rPr lang="fr-BE" smtClean="0"/>
              <a:t>10</a:t>
            </a:fld>
            <a:endParaRPr lang="fr-BE"/>
          </a:p>
        </p:txBody>
      </p:sp>
    </p:spTree>
    <p:extLst>
      <p:ext uri="{BB962C8B-B14F-4D97-AF65-F5344CB8AC3E}">
        <p14:creationId xmlns:p14="http://schemas.microsoft.com/office/powerpoint/2010/main" val="194041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6A5F2-18BA-17C5-27A2-ED61FD8F33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E58E9D-81AA-890D-FB92-272E4F2B1A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1431D7E-F59D-C773-0918-2656CBAD23C0}"/>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AD282923-31AE-9530-6E49-2D3CF17E5583}"/>
              </a:ext>
            </a:extLst>
          </p:cNvPr>
          <p:cNvSpPr>
            <a:spLocks noGrp="1"/>
          </p:cNvSpPr>
          <p:nvPr>
            <p:ph type="sldNum" sz="quarter" idx="5"/>
          </p:nvPr>
        </p:nvSpPr>
        <p:spPr/>
        <p:txBody>
          <a:bodyPr/>
          <a:lstStyle/>
          <a:p>
            <a:fld id="{6E25BD29-A7C9-4E33-BC15-3D2DE13F894E}" type="slidenum">
              <a:rPr lang="fr-BE" smtClean="0"/>
              <a:t>11</a:t>
            </a:fld>
            <a:endParaRPr lang="fr-BE"/>
          </a:p>
        </p:txBody>
      </p:sp>
    </p:spTree>
    <p:extLst>
      <p:ext uri="{BB962C8B-B14F-4D97-AF65-F5344CB8AC3E}">
        <p14:creationId xmlns:p14="http://schemas.microsoft.com/office/powerpoint/2010/main" val="3158687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FEB33-DAAD-2A53-628D-6FB7668926E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D016F0B-9F04-FCD0-0690-FAB989B1DD7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11479B0-2D0A-23CF-6BA5-D97370EAAE44}"/>
              </a:ext>
            </a:extLst>
          </p:cNvPr>
          <p:cNvSpPr>
            <a:spLocks noGrp="1"/>
          </p:cNvSpPr>
          <p:nvPr>
            <p:ph type="body" idx="1"/>
          </p:nvPr>
        </p:nvSpPr>
        <p:spPr/>
        <p:txBody>
          <a:bodyPr/>
          <a:lstStyle/>
          <a:p>
            <a:r>
              <a:rPr lang="fr-BE" sz="1200" b="1" i="0" u="none" strike="noStrike" kern="1200" baseline="0" dirty="0">
                <a:solidFill>
                  <a:schemeClr val="tx1"/>
                </a:solidFill>
                <a:latin typeface="+mn-lt"/>
                <a:ea typeface="+mn-ea"/>
                <a:cs typeface="+mn-cs"/>
              </a:rPr>
              <a:t>Le premier outil </a:t>
            </a:r>
            <a:r>
              <a:rPr lang="fr-BE" sz="1200" b="0" i="0" u="none" strike="noStrike" kern="1200" baseline="0" dirty="0">
                <a:solidFill>
                  <a:schemeClr val="tx1"/>
                </a:solidFill>
                <a:latin typeface="+mn-lt"/>
                <a:ea typeface="+mn-ea"/>
                <a:cs typeface="+mn-cs"/>
              </a:rPr>
              <a:t>est un dossier de remédiation au format papier crayon (pouvant être partiellement informatisé) s’adressant aux élèves de la 5ème à la 7ème année. Ce dossier complet de remédiation propose un parcours d'apprentissage structuré en cinq parties pour maîtriser les notions de capacités et de conversions. En commençant par les bases (préfixes, unités de base), le dossier progresse progressivement vers des applications plus complexes liées à la profession. Chaque module intègre des exercices pratiques pour consolider les apprentissages et une évaluation formative pour vérifier la compréhension. </a:t>
            </a:r>
          </a:p>
          <a:p>
            <a:r>
              <a:rPr lang="fr-BE" sz="1200" b="1" i="0" u="none" strike="noStrike" kern="1200" baseline="0" dirty="0">
                <a:solidFill>
                  <a:schemeClr val="tx1"/>
                </a:solidFill>
                <a:latin typeface="+mn-lt"/>
                <a:ea typeface="+mn-ea"/>
                <a:cs typeface="+mn-cs"/>
              </a:rPr>
              <a:t>Le deuxième outil</a:t>
            </a:r>
            <a:r>
              <a:rPr lang="fr-BE" sz="1200" b="0" i="0" u="none" strike="noStrike" kern="1200" baseline="0" dirty="0">
                <a:solidFill>
                  <a:schemeClr val="tx1"/>
                </a:solidFill>
                <a:latin typeface="+mn-lt"/>
                <a:ea typeface="+mn-ea"/>
                <a:cs typeface="+mn-cs"/>
              </a:rPr>
              <a:t>, spécialement conçu pour les futurs boulangers-pâtissiers, propose une approche progressive et concrète de la proportionnalité et de la règle de trois à travers un dossier de remédiation. En partant d'exemples simples et en les complexifiant progressivement, il permet aux élèves de maîtriser ces notions essentielles pour réussir leurs préparations. Grâce à des exercices pratiques liés aux recettes, les élèves pourront mettre en application leurs connaissances et gagner en autonomie. </a:t>
            </a:r>
          </a:p>
          <a:p>
            <a:r>
              <a:rPr lang="fr-BE" sz="1200" b="1" i="0" u="none" strike="noStrike" kern="1200" baseline="0" dirty="0">
                <a:solidFill>
                  <a:schemeClr val="tx1"/>
                </a:solidFill>
                <a:latin typeface="+mn-lt"/>
                <a:ea typeface="+mn-ea"/>
                <a:cs typeface="+mn-cs"/>
              </a:rPr>
              <a:t>Le troisième outil </a:t>
            </a:r>
            <a:r>
              <a:rPr lang="fr-BE" sz="1200" b="0" i="0" u="none" strike="noStrike" kern="1200" baseline="0" dirty="0">
                <a:solidFill>
                  <a:schemeClr val="tx1"/>
                </a:solidFill>
                <a:latin typeface="+mn-lt"/>
                <a:ea typeface="+mn-ea"/>
                <a:cs typeface="+mn-cs"/>
              </a:rPr>
              <a:t>est un dossier de consolidation autour de la conversion des unités de mesures, il vise à renforcer les compétences des élèves en proportionnalité et en règle de trois. Il propose une approche structurée qui guide l'élève pas à pas dans la résolution de problèmes. En identifiant les grandeurs proportionnelles, en construisant des tableaux et en appliquant la règle de trois, les élèves acquièrent une méthodologie solide et deviennent autonomes dans la résolution de ce type de problèmes. </a:t>
            </a:r>
          </a:p>
          <a:p>
            <a:endParaRPr lang="fr-BE" dirty="0"/>
          </a:p>
        </p:txBody>
      </p:sp>
      <p:sp>
        <p:nvSpPr>
          <p:cNvPr id="4" name="Espace réservé du numéro de diapositive 3">
            <a:extLst>
              <a:ext uri="{FF2B5EF4-FFF2-40B4-BE49-F238E27FC236}">
                <a16:creationId xmlns:a16="http://schemas.microsoft.com/office/drawing/2014/main" id="{B9758BF8-C044-AD8B-6FCC-4498AB64EDD7}"/>
              </a:ext>
            </a:extLst>
          </p:cNvPr>
          <p:cNvSpPr>
            <a:spLocks noGrp="1"/>
          </p:cNvSpPr>
          <p:nvPr>
            <p:ph type="sldNum" sz="quarter" idx="5"/>
          </p:nvPr>
        </p:nvSpPr>
        <p:spPr/>
        <p:txBody>
          <a:bodyPr/>
          <a:lstStyle/>
          <a:p>
            <a:fld id="{6E25BD29-A7C9-4E33-BC15-3D2DE13F894E}" type="slidenum">
              <a:rPr lang="fr-BE" smtClean="0"/>
              <a:t>12</a:t>
            </a:fld>
            <a:endParaRPr lang="fr-BE"/>
          </a:p>
        </p:txBody>
      </p:sp>
    </p:spTree>
    <p:extLst>
      <p:ext uri="{BB962C8B-B14F-4D97-AF65-F5344CB8AC3E}">
        <p14:creationId xmlns:p14="http://schemas.microsoft.com/office/powerpoint/2010/main" val="724713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F0A5A-995C-EB84-BF28-025CC34571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941E84-CD41-7CBF-6662-FF0DD47A37C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3471EA-5099-A08A-512F-1F760DFDF08A}"/>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CBD03ED4-A127-DEA3-AADD-FCCA59C84FEF}"/>
              </a:ext>
            </a:extLst>
          </p:cNvPr>
          <p:cNvSpPr>
            <a:spLocks noGrp="1"/>
          </p:cNvSpPr>
          <p:nvPr>
            <p:ph type="sldNum" sz="quarter" idx="5"/>
          </p:nvPr>
        </p:nvSpPr>
        <p:spPr/>
        <p:txBody>
          <a:bodyPr/>
          <a:lstStyle/>
          <a:p>
            <a:fld id="{6E25BD29-A7C9-4E33-BC15-3D2DE13F894E}" type="slidenum">
              <a:rPr lang="fr-BE" smtClean="0"/>
              <a:t>13</a:t>
            </a:fld>
            <a:endParaRPr lang="fr-BE"/>
          </a:p>
        </p:txBody>
      </p:sp>
    </p:spTree>
    <p:extLst>
      <p:ext uri="{BB962C8B-B14F-4D97-AF65-F5344CB8AC3E}">
        <p14:creationId xmlns:p14="http://schemas.microsoft.com/office/powerpoint/2010/main" val="2395115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F25D3-2BE0-37FE-8903-9D56914C664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9D92CA-D642-D902-1B1E-5E618898B3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DA53E67-0651-6208-A9BC-86985E18E515}"/>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CCD04C19-EECD-4820-DA09-DD6D212831F6}"/>
              </a:ext>
            </a:extLst>
          </p:cNvPr>
          <p:cNvSpPr>
            <a:spLocks noGrp="1"/>
          </p:cNvSpPr>
          <p:nvPr>
            <p:ph type="sldNum" sz="quarter" idx="5"/>
          </p:nvPr>
        </p:nvSpPr>
        <p:spPr/>
        <p:txBody>
          <a:bodyPr/>
          <a:lstStyle/>
          <a:p>
            <a:fld id="{6E25BD29-A7C9-4E33-BC15-3D2DE13F894E}" type="slidenum">
              <a:rPr lang="fr-BE" smtClean="0"/>
              <a:t>14</a:t>
            </a:fld>
            <a:endParaRPr lang="fr-BE"/>
          </a:p>
        </p:txBody>
      </p:sp>
    </p:spTree>
    <p:extLst>
      <p:ext uri="{BB962C8B-B14F-4D97-AF65-F5344CB8AC3E}">
        <p14:creationId xmlns:p14="http://schemas.microsoft.com/office/powerpoint/2010/main" val="2478676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78412-9983-6AA0-D282-8F5CAA2E6C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8F865E-D30D-A85C-A92F-F387915CA4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017A0FF-9303-12A8-DA6F-39B251DBB64B}"/>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57A16A61-28FE-F692-6A19-FE9CE74C7C0D}"/>
              </a:ext>
            </a:extLst>
          </p:cNvPr>
          <p:cNvSpPr>
            <a:spLocks noGrp="1"/>
          </p:cNvSpPr>
          <p:nvPr>
            <p:ph type="sldNum" sz="quarter" idx="5"/>
          </p:nvPr>
        </p:nvSpPr>
        <p:spPr/>
        <p:txBody>
          <a:bodyPr/>
          <a:lstStyle/>
          <a:p>
            <a:fld id="{6E25BD29-A7C9-4E33-BC15-3D2DE13F894E}" type="slidenum">
              <a:rPr lang="fr-BE" smtClean="0"/>
              <a:t>15</a:t>
            </a:fld>
            <a:endParaRPr lang="fr-BE"/>
          </a:p>
        </p:txBody>
      </p:sp>
    </p:spTree>
    <p:extLst>
      <p:ext uri="{BB962C8B-B14F-4D97-AF65-F5344CB8AC3E}">
        <p14:creationId xmlns:p14="http://schemas.microsoft.com/office/powerpoint/2010/main" val="2569507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BC083-A09D-7FBB-361C-C05E6FEB66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8D65EB-C38A-6FB5-6EA7-1E5190AECD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6E7941C-C14C-4D77-6685-27BD61BD2EEC}"/>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AA1C8582-16DD-E4FE-606C-1D18E988D406}"/>
              </a:ext>
            </a:extLst>
          </p:cNvPr>
          <p:cNvSpPr>
            <a:spLocks noGrp="1"/>
          </p:cNvSpPr>
          <p:nvPr>
            <p:ph type="sldNum" sz="quarter" idx="5"/>
          </p:nvPr>
        </p:nvSpPr>
        <p:spPr/>
        <p:txBody>
          <a:bodyPr/>
          <a:lstStyle/>
          <a:p>
            <a:fld id="{6E25BD29-A7C9-4E33-BC15-3D2DE13F894E}" type="slidenum">
              <a:rPr lang="fr-BE" smtClean="0"/>
              <a:t>16</a:t>
            </a:fld>
            <a:endParaRPr lang="fr-BE"/>
          </a:p>
        </p:txBody>
      </p:sp>
    </p:spTree>
    <p:extLst>
      <p:ext uri="{BB962C8B-B14F-4D97-AF65-F5344CB8AC3E}">
        <p14:creationId xmlns:p14="http://schemas.microsoft.com/office/powerpoint/2010/main" val="2170019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A5A8B-E7E6-4B63-B3D9-12FD6A5560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FF7130E-1294-2A11-1FDA-178B99E9A2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059E158-624A-CF54-8828-A12FA9B3D1C6}"/>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2D1A338A-32E6-2856-E46C-260A0250A2CC}"/>
              </a:ext>
            </a:extLst>
          </p:cNvPr>
          <p:cNvSpPr>
            <a:spLocks noGrp="1"/>
          </p:cNvSpPr>
          <p:nvPr>
            <p:ph type="sldNum" sz="quarter" idx="5"/>
          </p:nvPr>
        </p:nvSpPr>
        <p:spPr/>
        <p:txBody>
          <a:bodyPr/>
          <a:lstStyle/>
          <a:p>
            <a:fld id="{6E25BD29-A7C9-4E33-BC15-3D2DE13F894E}" type="slidenum">
              <a:rPr lang="fr-BE" smtClean="0"/>
              <a:t>17</a:t>
            </a:fld>
            <a:endParaRPr lang="fr-BE"/>
          </a:p>
        </p:txBody>
      </p:sp>
    </p:spTree>
    <p:extLst>
      <p:ext uri="{BB962C8B-B14F-4D97-AF65-F5344CB8AC3E}">
        <p14:creationId xmlns:p14="http://schemas.microsoft.com/office/powerpoint/2010/main" val="2290325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0D3A6-2D5F-F614-F249-ECD388741A8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A3D4D1-1DF2-33FB-98DF-F26A037FBB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8865909-7C61-8402-7736-CE483CC64DE7}"/>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20AED958-F33E-886D-4EC9-B9DB38EF867B}"/>
              </a:ext>
            </a:extLst>
          </p:cNvPr>
          <p:cNvSpPr>
            <a:spLocks noGrp="1"/>
          </p:cNvSpPr>
          <p:nvPr>
            <p:ph type="sldNum" sz="quarter" idx="5"/>
          </p:nvPr>
        </p:nvSpPr>
        <p:spPr/>
        <p:txBody>
          <a:bodyPr/>
          <a:lstStyle/>
          <a:p>
            <a:fld id="{6E25BD29-A7C9-4E33-BC15-3D2DE13F894E}" type="slidenum">
              <a:rPr lang="fr-BE" smtClean="0"/>
              <a:t>18</a:t>
            </a:fld>
            <a:endParaRPr lang="fr-BE"/>
          </a:p>
        </p:txBody>
      </p:sp>
    </p:spTree>
    <p:extLst>
      <p:ext uri="{BB962C8B-B14F-4D97-AF65-F5344CB8AC3E}">
        <p14:creationId xmlns:p14="http://schemas.microsoft.com/office/powerpoint/2010/main" val="1217806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6968A-ACC0-6A05-AFC8-E982DE15598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C6F21F-E589-A2D0-2446-F7342CE5EE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5FB80A-39F5-B702-1F12-74B1D08C165F}"/>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2CDBECCA-CB0A-45A5-94FB-E291FE0DDE15}"/>
              </a:ext>
            </a:extLst>
          </p:cNvPr>
          <p:cNvSpPr>
            <a:spLocks noGrp="1"/>
          </p:cNvSpPr>
          <p:nvPr>
            <p:ph type="sldNum" sz="quarter" idx="5"/>
          </p:nvPr>
        </p:nvSpPr>
        <p:spPr/>
        <p:txBody>
          <a:bodyPr/>
          <a:lstStyle/>
          <a:p>
            <a:fld id="{6E25BD29-A7C9-4E33-BC15-3D2DE13F894E}" type="slidenum">
              <a:rPr lang="fr-BE" smtClean="0"/>
              <a:t>19</a:t>
            </a:fld>
            <a:endParaRPr lang="fr-BE"/>
          </a:p>
        </p:txBody>
      </p:sp>
    </p:spTree>
    <p:extLst>
      <p:ext uri="{BB962C8B-B14F-4D97-AF65-F5344CB8AC3E}">
        <p14:creationId xmlns:p14="http://schemas.microsoft.com/office/powerpoint/2010/main" val="176307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EE3B6-769C-BEC9-7CF0-EBAF885E9E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5D1B53A-DFA1-2EAA-5F47-CB0EF0B08E8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B8119DC-5C05-D496-AE11-7CF58F889B33}"/>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76A07E66-E2B6-EF4D-F349-B63814D904D4}"/>
              </a:ext>
            </a:extLst>
          </p:cNvPr>
          <p:cNvSpPr>
            <a:spLocks noGrp="1"/>
          </p:cNvSpPr>
          <p:nvPr>
            <p:ph type="sldNum" sz="quarter" idx="5"/>
          </p:nvPr>
        </p:nvSpPr>
        <p:spPr/>
        <p:txBody>
          <a:bodyPr/>
          <a:lstStyle/>
          <a:p>
            <a:fld id="{6E25BD29-A7C9-4E33-BC15-3D2DE13F894E}" type="slidenum">
              <a:rPr lang="fr-BE" smtClean="0"/>
              <a:t>2</a:t>
            </a:fld>
            <a:endParaRPr lang="fr-BE"/>
          </a:p>
        </p:txBody>
      </p:sp>
    </p:spTree>
    <p:extLst>
      <p:ext uri="{BB962C8B-B14F-4D97-AF65-F5344CB8AC3E}">
        <p14:creationId xmlns:p14="http://schemas.microsoft.com/office/powerpoint/2010/main" val="3479692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10E1-D41A-1883-07DC-9655A03C61C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EBD05B1-E6F6-1F32-9442-B2972B9C21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DCE5BF6-D36C-5EAD-F17E-43A55356551E}"/>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F9A6A3FA-5B9C-6A0B-552A-53434944C555}"/>
              </a:ext>
            </a:extLst>
          </p:cNvPr>
          <p:cNvSpPr>
            <a:spLocks noGrp="1"/>
          </p:cNvSpPr>
          <p:nvPr>
            <p:ph type="sldNum" sz="quarter" idx="5"/>
          </p:nvPr>
        </p:nvSpPr>
        <p:spPr/>
        <p:txBody>
          <a:bodyPr/>
          <a:lstStyle/>
          <a:p>
            <a:fld id="{6E25BD29-A7C9-4E33-BC15-3D2DE13F894E}" type="slidenum">
              <a:rPr lang="fr-BE" smtClean="0"/>
              <a:t>20</a:t>
            </a:fld>
            <a:endParaRPr lang="fr-BE"/>
          </a:p>
        </p:txBody>
      </p:sp>
    </p:spTree>
    <p:extLst>
      <p:ext uri="{BB962C8B-B14F-4D97-AF65-F5344CB8AC3E}">
        <p14:creationId xmlns:p14="http://schemas.microsoft.com/office/powerpoint/2010/main" val="1364846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7F930-2C41-75C0-C4D5-C5AF93445F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6CDF8EC-8C65-60B4-2FB3-D88BC68354A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AFF46B6-1F27-56DE-37AB-B223B002D755}"/>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CFCF0739-354E-13DD-735C-360772DBB387}"/>
              </a:ext>
            </a:extLst>
          </p:cNvPr>
          <p:cNvSpPr>
            <a:spLocks noGrp="1"/>
          </p:cNvSpPr>
          <p:nvPr>
            <p:ph type="sldNum" sz="quarter" idx="5"/>
          </p:nvPr>
        </p:nvSpPr>
        <p:spPr/>
        <p:txBody>
          <a:bodyPr/>
          <a:lstStyle/>
          <a:p>
            <a:fld id="{6E25BD29-A7C9-4E33-BC15-3D2DE13F894E}" type="slidenum">
              <a:rPr lang="fr-BE" smtClean="0"/>
              <a:t>21</a:t>
            </a:fld>
            <a:endParaRPr lang="fr-BE"/>
          </a:p>
        </p:txBody>
      </p:sp>
    </p:spTree>
    <p:extLst>
      <p:ext uri="{BB962C8B-B14F-4D97-AF65-F5344CB8AC3E}">
        <p14:creationId xmlns:p14="http://schemas.microsoft.com/office/powerpoint/2010/main" val="364646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431F-507C-4FB2-A615-A689174B658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B953F0-6421-7632-423D-7057198861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5F2F37-06BD-03A8-214C-8B43F4F93203}"/>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265F0054-3882-C280-419E-37B425718752}"/>
              </a:ext>
            </a:extLst>
          </p:cNvPr>
          <p:cNvSpPr>
            <a:spLocks noGrp="1"/>
          </p:cNvSpPr>
          <p:nvPr>
            <p:ph type="sldNum" sz="quarter" idx="5"/>
          </p:nvPr>
        </p:nvSpPr>
        <p:spPr/>
        <p:txBody>
          <a:bodyPr/>
          <a:lstStyle/>
          <a:p>
            <a:fld id="{6E25BD29-A7C9-4E33-BC15-3D2DE13F894E}" type="slidenum">
              <a:rPr lang="fr-BE" smtClean="0"/>
              <a:t>3</a:t>
            </a:fld>
            <a:endParaRPr lang="fr-BE"/>
          </a:p>
        </p:txBody>
      </p:sp>
    </p:spTree>
    <p:extLst>
      <p:ext uri="{BB962C8B-B14F-4D97-AF65-F5344CB8AC3E}">
        <p14:creationId xmlns:p14="http://schemas.microsoft.com/office/powerpoint/2010/main" val="4204478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3DAF7-3A42-A923-0D24-3C0B7628919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3FDE23B-5272-8DB5-7E80-898BC9CEB77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8386A1A-0374-ABFB-41C0-4274D2535A08}"/>
              </a:ext>
            </a:extLst>
          </p:cNvPr>
          <p:cNvSpPr>
            <a:spLocks noGrp="1"/>
          </p:cNvSpPr>
          <p:nvPr>
            <p:ph type="body" idx="1"/>
          </p:nvPr>
        </p:nvSpPr>
        <p:spPr/>
        <p:txBody>
          <a:bodyPr/>
          <a:lstStyle/>
          <a:p>
            <a:r>
              <a:rPr lang="fr-FR" dirty="0"/>
              <a:t>Penser à donner du sens dans les évaluations face à la future profession</a:t>
            </a:r>
          </a:p>
          <a:p>
            <a:endParaRPr lang="fr-FR" dirty="0"/>
          </a:p>
          <a:p>
            <a:pPr marL="0" indent="0">
              <a:buNone/>
            </a:pPr>
            <a:r>
              <a:rPr lang="fr-FR" sz="1200" dirty="0"/>
              <a:t>Un besoin du terrain signalé par les enseignants ayant collaboré :</a:t>
            </a:r>
          </a:p>
          <a:p>
            <a:r>
              <a:rPr lang="fr-FR" sz="1200" dirty="0"/>
              <a:t>Les élèves réussissent les conversions en mathématiques mais échouent en atelier pratique, malgré les outils d’aides disponibles</a:t>
            </a:r>
          </a:p>
          <a:p>
            <a:r>
              <a:rPr lang="fr-FR" sz="1200" dirty="0"/>
              <a:t>Les « concours de pâtisserie » comme évaluations formatives motivantes</a:t>
            </a:r>
          </a:p>
          <a:p>
            <a:r>
              <a:rPr lang="fr-FR" sz="1200" dirty="0"/>
              <a:t>Les obstacles d’apprentissage identifiés et erreurs-types</a:t>
            </a:r>
          </a:p>
          <a:p>
            <a:endParaRPr lang="fr-BE" dirty="0"/>
          </a:p>
        </p:txBody>
      </p:sp>
      <p:sp>
        <p:nvSpPr>
          <p:cNvPr id="4" name="Espace réservé du numéro de diapositive 3">
            <a:extLst>
              <a:ext uri="{FF2B5EF4-FFF2-40B4-BE49-F238E27FC236}">
                <a16:creationId xmlns:a16="http://schemas.microsoft.com/office/drawing/2014/main" id="{4695FEBA-7311-B646-91DB-407D7D2FF5C5}"/>
              </a:ext>
            </a:extLst>
          </p:cNvPr>
          <p:cNvSpPr>
            <a:spLocks noGrp="1"/>
          </p:cNvSpPr>
          <p:nvPr>
            <p:ph type="sldNum" sz="quarter" idx="5"/>
          </p:nvPr>
        </p:nvSpPr>
        <p:spPr/>
        <p:txBody>
          <a:bodyPr/>
          <a:lstStyle/>
          <a:p>
            <a:fld id="{6E25BD29-A7C9-4E33-BC15-3D2DE13F894E}" type="slidenum">
              <a:rPr lang="fr-BE" smtClean="0"/>
              <a:t>4</a:t>
            </a:fld>
            <a:endParaRPr lang="fr-BE"/>
          </a:p>
        </p:txBody>
      </p:sp>
    </p:spTree>
    <p:extLst>
      <p:ext uri="{BB962C8B-B14F-4D97-AF65-F5344CB8AC3E}">
        <p14:creationId xmlns:p14="http://schemas.microsoft.com/office/powerpoint/2010/main" val="250439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F5305-4493-9658-5A9C-8C76D1D1DD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089B28-4FBB-4032-F6BA-F51BEA416BC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8D9D8D-1719-6D22-CB13-B501E9FE765D}"/>
              </a:ext>
            </a:extLst>
          </p:cNvPr>
          <p:cNvSpPr>
            <a:spLocks noGrp="1"/>
          </p:cNvSpPr>
          <p:nvPr>
            <p:ph type="body" idx="1"/>
          </p:nvPr>
        </p:nvSpPr>
        <p:spPr/>
        <p:txBody>
          <a:bodyPr/>
          <a:lstStyle/>
          <a:p>
            <a:r>
              <a:rPr lang="fr-FR" dirty="0"/>
              <a:t>Secteur 2 industrie et Secteur 7 économie</a:t>
            </a:r>
            <a:endParaRPr lang="fr-BE" dirty="0"/>
          </a:p>
        </p:txBody>
      </p:sp>
      <p:sp>
        <p:nvSpPr>
          <p:cNvPr id="4" name="Espace réservé du numéro de diapositive 3">
            <a:extLst>
              <a:ext uri="{FF2B5EF4-FFF2-40B4-BE49-F238E27FC236}">
                <a16:creationId xmlns:a16="http://schemas.microsoft.com/office/drawing/2014/main" id="{7E13B5C4-7ED8-562D-3876-EE1D85CF1DAC}"/>
              </a:ext>
            </a:extLst>
          </p:cNvPr>
          <p:cNvSpPr>
            <a:spLocks noGrp="1"/>
          </p:cNvSpPr>
          <p:nvPr>
            <p:ph type="sldNum" sz="quarter" idx="5"/>
          </p:nvPr>
        </p:nvSpPr>
        <p:spPr/>
        <p:txBody>
          <a:bodyPr/>
          <a:lstStyle/>
          <a:p>
            <a:fld id="{6E25BD29-A7C9-4E33-BC15-3D2DE13F894E}" type="slidenum">
              <a:rPr lang="fr-BE" smtClean="0"/>
              <a:t>5</a:t>
            </a:fld>
            <a:endParaRPr lang="fr-BE"/>
          </a:p>
        </p:txBody>
      </p:sp>
    </p:spTree>
    <p:extLst>
      <p:ext uri="{BB962C8B-B14F-4D97-AF65-F5344CB8AC3E}">
        <p14:creationId xmlns:p14="http://schemas.microsoft.com/office/powerpoint/2010/main" val="218169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E9158-9D24-925C-8963-360F3A8032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30064B-4214-7C67-420F-C75E3AC398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CA1113-43F2-A15D-72D6-78B72027DB1A}"/>
              </a:ext>
            </a:extLst>
          </p:cNvPr>
          <p:cNvSpPr>
            <a:spLocks noGrp="1"/>
          </p:cNvSpPr>
          <p:nvPr>
            <p:ph type="body" idx="1"/>
          </p:nvPr>
        </p:nvSpPr>
        <p:spPr/>
        <p:txBody>
          <a:bodyPr/>
          <a:lstStyle/>
          <a:p>
            <a:r>
              <a:rPr lang="fr-FR" dirty="0"/>
              <a:t>Concours des éclairs : </a:t>
            </a:r>
          </a:p>
          <a:p>
            <a:r>
              <a:rPr lang="fr-FR" dirty="0"/>
              <a:t>6-7</a:t>
            </a:r>
            <a:r>
              <a:rPr lang="fr-FR" baseline="30000" dirty="0"/>
              <a:t>e</a:t>
            </a:r>
            <a:r>
              <a:rPr lang="fr-FR" dirty="0"/>
              <a:t> année</a:t>
            </a:r>
          </a:p>
          <a:p>
            <a:r>
              <a:rPr lang="fr-FR" dirty="0"/>
              <a:t>51 questions</a:t>
            </a:r>
          </a:p>
          <a:p>
            <a:r>
              <a:rPr lang="fr-FR" dirty="0"/>
              <a:t>Vérifier la maitrise du vocabulaire spécifique</a:t>
            </a:r>
            <a:endParaRPr lang="fr-BE" dirty="0"/>
          </a:p>
        </p:txBody>
      </p:sp>
      <p:sp>
        <p:nvSpPr>
          <p:cNvPr id="4" name="Espace réservé du numéro de diapositive 3">
            <a:extLst>
              <a:ext uri="{FF2B5EF4-FFF2-40B4-BE49-F238E27FC236}">
                <a16:creationId xmlns:a16="http://schemas.microsoft.com/office/drawing/2014/main" id="{02DACEF8-191C-DE9B-FC1E-E5D799DD9921}"/>
              </a:ext>
            </a:extLst>
          </p:cNvPr>
          <p:cNvSpPr>
            <a:spLocks noGrp="1"/>
          </p:cNvSpPr>
          <p:nvPr>
            <p:ph type="sldNum" sz="quarter" idx="5"/>
          </p:nvPr>
        </p:nvSpPr>
        <p:spPr/>
        <p:txBody>
          <a:bodyPr/>
          <a:lstStyle/>
          <a:p>
            <a:fld id="{6E25BD29-A7C9-4E33-BC15-3D2DE13F894E}" type="slidenum">
              <a:rPr lang="fr-BE" smtClean="0"/>
              <a:t>6</a:t>
            </a:fld>
            <a:endParaRPr lang="fr-BE"/>
          </a:p>
        </p:txBody>
      </p:sp>
    </p:spTree>
    <p:extLst>
      <p:ext uri="{BB962C8B-B14F-4D97-AF65-F5344CB8AC3E}">
        <p14:creationId xmlns:p14="http://schemas.microsoft.com/office/powerpoint/2010/main" val="281262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7BED1-991A-9135-0F6E-C6D689600E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372DB8-9AE5-18E1-6683-16AFABB62FB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99FC9A9-0A04-03F8-2322-692C1BB9D880}"/>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DDDB74D7-7A34-A6BE-AEA1-E40E17C4A050}"/>
              </a:ext>
            </a:extLst>
          </p:cNvPr>
          <p:cNvSpPr>
            <a:spLocks noGrp="1"/>
          </p:cNvSpPr>
          <p:nvPr>
            <p:ph type="sldNum" sz="quarter" idx="5"/>
          </p:nvPr>
        </p:nvSpPr>
        <p:spPr/>
        <p:txBody>
          <a:bodyPr/>
          <a:lstStyle/>
          <a:p>
            <a:fld id="{6E25BD29-A7C9-4E33-BC15-3D2DE13F894E}" type="slidenum">
              <a:rPr lang="fr-BE" smtClean="0"/>
              <a:t>7</a:t>
            </a:fld>
            <a:endParaRPr lang="fr-BE"/>
          </a:p>
        </p:txBody>
      </p:sp>
    </p:spTree>
    <p:extLst>
      <p:ext uri="{BB962C8B-B14F-4D97-AF65-F5344CB8AC3E}">
        <p14:creationId xmlns:p14="http://schemas.microsoft.com/office/powerpoint/2010/main" val="1630148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77D64-2987-588E-CBCE-1D1EE94D2C4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9534CC-43B0-2599-AFFA-2E1431B4DFE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F2DA6DC-0E21-5A48-C37B-D51FBC913119}"/>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C5DE562F-47BD-D80E-B160-4355F2AF95A9}"/>
              </a:ext>
            </a:extLst>
          </p:cNvPr>
          <p:cNvSpPr>
            <a:spLocks noGrp="1"/>
          </p:cNvSpPr>
          <p:nvPr>
            <p:ph type="sldNum" sz="quarter" idx="5"/>
          </p:nvPr>
        </p:nvSpPr>
        <p:spPr/>
        <p:txBody>
          <a:bodyPr/>
          <a:lstStyle/>
          <a:p>
            <a:fld id="{6E25BD29-A7C9-4E33-BC15-3D2DE13F894E}" type="slidenum">
              <a:rPr lang="fr-BE" smtClean="0"/>
              <a:t>8</a:t>
            </a:fld>
            <a:endParaRPr lang="fr-BE"/>
          </a:p>
        </p:txBody>
      </p:sp>
    </p:spTree>
    <p:extLst>
      <p:ext uri="{BB962C8B-B14F-4D97-AF65-F5344CB8AC3E}">
        <p14:creationId xmlns:p14="http://schemas.microsoft.com/office/powerpoint/2010/main" val="293617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59B43-ADDC-AF3D-EE8D-76556D94250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357EDC-8323-03D5-5639-3EEEEF04C2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091C16E-04C6-8136-0B30-EB92A74DBC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Sélection des quantités et veiller au gaspillage !</a:t>
            </a:r>
          </a:p>
        </p:txBody>
      </p:sp>
      <p:sp>
        <p:nvSpPr>
          <p:cNvPr id="4" name="Espace réservé du numéro de diapositive 3">
            <a:extLst>
              <a:ext uri="{FF2B5EF4-FFF2-40B4-BE49-F238E27FC236}">
                <a16:creationId xmlns:a16="http://schemas.microsoft.com/office/drawing/2014/main" id="{CA3E8C62-318B-A4C2-B8D4-88978ED860A1}"/>
              </a:ext>
            </a:extLst>
          </p:cNvPr>
          <p:cNvSpPr>
            <a:spLocks noGrp="1"/>
          </p:cNvSpPr>
          <p:nvPr>
            <p:ph type="sldNum" sz="quarter" idx="5"/>
          </p:nvPr>
        </p:nvSpPr>
        <p:spPr/>
        <p:txBody>
          <a:bodyPr/>
          <a:lstStyle/>
          <a:p>
            <a:fld id="{6E25BD29-A7C9-4E33-BC15-3D2DE13F894E}" type="slidenum">
              <a:rPr lang="fr-BE" smtClean="0"/>
              <a:t>9</a:t>
            </a:fld>
            <a:endParaRPr lang="fr-BE"/>
          </a:p>
        </p:txBody>
      </p:sp>
    </p:spTree>
    <p:extLst>
      <p:ext uri="{BB962C8B-B14F-4D97-AF65-F5344CB8AC3E}">
        <p14:creationId xmlns:p14="http://schemas.microsoft.com/office/powerpoint/2010/main" val="287767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24E809-5F36-F27F-61C0-3A148BC3F04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EB060541-8D78-E18B-0D35-85FAF7538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B4E1A0EC-4231-3A4D-D326-85ED58DE76E9}"/>
              </a:ext>
            </a:extLst>
          </p:cNvPr>
          <p:cNvSpPr>
            <a:spLocks noGrp="1"/>
          </p:cNvSpPr>
          <p:nvPr>
            <p:ph type="dt" sz="half" idx="10"/>
          </p:nvPr>
        </p:nvSpPr>
        <p:spPr/>
        <p:txBody>
          <a:bodyPr/>
          <a:lstStyle/>
          <a:p>
            <a:fld id="{4150C3E4-0612-4F68-991F-A4FF75B7BC4A}" type="datetimeFigureOut">
              <a:rPr lang="fr-BE" smtClean="0"/>
              <a:t>25-06-25</a:t>
            </a:fld>
            <a:endParaRPr lang="fr-BE"/>
          </a:p>
        </p:txBody>
      </p:sp>
      <p:sp>
        <p:nvSpPr>
          <p:cNvPr id="5" name="Espace réservé du pied de page 4">
            <a:extLst>
              <a:ext uri="{FF2B5EF4-FFF2-40B4-BE49-F238E27FC236}">
                <a16:creationId xmlns:a16="http://schemas.microsoft.com/office/drawing/2014/main" id="{414E87E7-D0E0-EB0C-2E68-C6DA48E8B7A8}"/>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E57056E-F35A-54B7-9223-D63764437EDA}"/>
              </a:ext>
            </a:extLst>
          </p:cNvPr>
          <p:cNvSpPr>
            <a:spLocks noGrp="1"/>
          </p:cNvSpPr>
          <p:nvPr>
            <p:ph type="sldNum" sz="quarter" idx="12"/>
          </p:nvPr>
        </p:nvSpPr>
        <p:spPr/>
        <p:txBody>
          <a:bodyPr/>
          <a:lstStyle/>
          <a:p>
            <a:fld id="{FB70025F-6A90-4C45-9CBE-15A1D8192ED9}" type="slidenum">
              <a:rPr lang="fr-BE" smtClean="0"/>
              <a:t>‹N°›</a:t>
            </a:fld>
            <a:endParaRPr lang="fr-BE"/>
          </a:p>
        </p:txBody>
      </p:sp>
    </p:spTree>
    <p:extLst>
      <p:ext uri="{BB962C8B-B14F-4D97-AF65-F5344CB8AC3E}">
        <p14:creationId xmlns:p14="http://schemas.microsoft.com/office/powerpoint/2010/main" val="359382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496713-3A49-A699-32B1-C72490D94443}"/>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E63814A3-69A5-DF9D-2CAD-1B439E146B3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674BFDA-8823-D802-06CB-C32A577EF332}"/>
              </a:ext>
            </a:extLst>
          </p:cNvPr>
          <p:cNvSpPr>
            <a:spLocks noGrp="1"/>
          </p:cNvSpPr>
          <p:nvPr>
            <p:ph type="dt" sz="half" idx="10"/>
          </p:nvPr>
        </p:nvSpPr>
        <p:spPr/>
        <p:txBody>
          <a:bodyPr/>
          <a:lstStyle/>
          <a:p>
            <a:fld id="{4150C3E4-0612-4F68-991F-A4FF75B7BC4A}" type="datetimeFigureOut">
              <a:rPr lang="fr-BE" smtClean="0"/>
              <a:t>25-06-25</a:t>
            </a:fld>
            <a:endParaRPr lang="fr-BE"/>
          </a:p>
        </p:txBody>
      </p:sp>
      <p:sp>
        <p:nvSpPr>
          <p:cNvPr id="5" name="Espace réservé du pied de page 4">
            <a:extLst>
              <a:ext uri="{FF2B5EF4-FFF2-40B4-BE49-F238E27FC236}">
                <a16:creationId xmlns:a16="http://schemas.microsoft.com/office/drawing/2014/main" id="{6B9DFA91-35C8-6A31-6E1F-8806FABABE4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77B6C41-C4D9-13F0-24C1-DE290D14E301}"/>
              </a:ext>
            </a:extLst>
          </p:cNvPr>
          <p:cNvSpPr>
            <a:spLocks noGrp="1"/>
          </p:cNvSpPr>
          <p:nvPr>
            <p:ph type="sldNum" sz="quarter" idx="12"/>
          </p:nvPr>
        </p:nvSpPr>
        <p:spPr/>
        <p:txBody>
          <a:bodyPr/>
          <a:lstStyle/>
          <a:p>
            <a:fld id="{FB70025F-6A90-4C45-9CBE-15A1D8192ED9}" type="slidenum">
              <a:rPr lang="fr-BE" smtClean="0"/>
              <a:t>‹N°›</a:t>
            </a:fld>
            <a:endParaRPr lang="fr-BE"/>
          </a:p>
        </p:txBody>
      </p:sp>
    </p:spTree>
    <p:extLst>
      <p:ext uri="{BB962C8B-B14F-4D97-AF65-F5344CB8AC3E}">
        <p14:creationId xmlns:p14="http://schemas.microsoft.com/office/powerpoint/2010/main" val="286236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68DAFDD-EBD5-156F-CC7C-93AF7AB5DD7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6CFA6370-28C4-3065-7FC4-964B33F8BA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43DFCFA-74BF-0F72-F848-7E5868569ED3}"/>
              </a:ext>
            </a:extLst>
          </p:cNvPr>
          <p:cNvSpPr>
            <a:spLocks noGrp="1"/>
          </p:cNvSpPr>
          <p:nvPr>
            <p:ph type="dt" sz="half" idx="10"/>
          </p:nvPr>
        </p:nvSpPr>
        <p:spPr/>
        <p:txBody>
          <a:bodyPr/>
          <a:lstStyle/>
          <a:p>
            <a:fld id="{4150C3E4-0612-4F68-991F-A4FF75B7BC4A}" type="datetimeFigureOut">
              <a:rPr lang="fr-BE" smtClean="0"/>
              <a:t>25-06-25</a:t>
            </a:fld>
            <a:endParaRPr lang="fr-BE"/>
          </a:p>
        </p:txBody>
      </p:sp>
      <p:sp>
        <p:nvSpPr>
          <p:cNvPr id="5" name="Espace réservé du pied de page 4">
            <a:extLst>
              <a:ext uri="{FF2B5EF4-FFF2-40B4-BE49-F238E27FC236}">
                <a16:creationId xmlns:a16="http://schemas.microsoft.com/office/drawing/2014/main" id="{D2F99918-C92B-0DC7-0015-29B0E7513BF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0226D5B-4399-EA1F-5D34-5C6A25940D94}"/>
              </a:ext>
            </a:extLst>
          </p:cNvPr>
          <p:cNvSpPr>
            <a:spLocks noGrp="1"/>
          </p:cNvSpPr>
          <p:nvPr>
            <p:ph type="sldNum" sz="quarter" idx="12"/>
          </p:nvPr>
        </p:nvSpPr>
        <p:spPr/>
        <p:txBody>
          <a:bodyPr/>
          <a:lstStyle/>
          <a:p>
            <a:fld id="{FB70025F-6A90-4C45-9CBE-15A1D8192ED9}" type="slidenum">
              <a:rPr lang="fr-BE" smtClean="0"/>
              <a:t>‹N°›</a:t>
            </a:fld>
            <a:endParaRPr lang="fr-BE"/>
          </a:p>
        </p:txBody>
      </p:sp>
    </p:spTree>
    <p:extLst>
      <p:ext uri="{BB962C8B-B14F-4D97-AF65-F5344CB8AC3E}">
        <p14:creationId xmlns:p14="http://schemas.microsoft.com/office/powerpoint/2010/main" val="95089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2CEFE5-CA06-B564-6A8A-BF0D8B8B83F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A3579A2C-F44D-86A4-C7FB-855CEE5B0D7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1F52AE7-727D-2785-9527-B1ED1C9CC29F}"/>
              </a:ext>
            </a:extLst>
          </p:cNvPr>
          <p:cNvSpPr>
            <a:spLocks noGrp="1"/>
          </p:cNvSpPr>
          <p:nvPr>
            <p:ph type="dt" sz="half" idx="10"/>
          </p:nvPr>
        </p:nvSpPr>
        <p:spPr/>
        <p:txBody>
          <a:bodyPr/>
          <a:lstStyle/>
          <a:p>
            <a:fld id="{4150C3E4-0612-4F68-991F-A4FF75B7BC4A}" type="datetimeFigureOut">
              <a:rPr lang="fr-BE" smtClean="0"/>
              <a:t>25-06-25</a:t>
            </a:fld>
            <a:endParaRPr lang="fr-BE"/>
          </a:p>
        </p:txBody>
      </p:sp>
      <p:sp>
        <p:nvSpPr>
          <p:cNvPr id="5" name="Espace réservé du pied de page 4">
            <a:extLst>
              <a:ext uri="{FF2B5EF4-FFF2-40B4-BE49-F238E27FC236}">
                <a16:creationId xmlns:a16="http://schemas.microsoft.com/office/drawing/2014/main" id="{A938A9AD-489C-B163-7319-ED853722324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85CD64F-848B-9BA0-3839-7C70E9CE6940}"/>
              </a:ext>
            </a:extLst>
          </p:cNvPr>
          <p:cNvSpPr>
            <a:spLocks noGrp="1"/>
          </p:cNvSpPr>
          <p:nvPr>
            <p:ph type="sldNum" sz="quarter" idx="12"/>
          </p:nvPr>
        </p:nvSpPr>
        <p:spPr/>
        <p:txBody>
          <a:bodyPr/>
          <a:lstStyle/>
          <a:p>
            <a:fld id="{FB70025F-6A90-4C45-9CBE-15A1D8192ED9}" type="slidenum">
              <a:rPr lang="fr-BE" smtClean="0"/>
              <a:t>‹N°›</a:t>
            </a:fld>
            <a:endParaRPr lang="fr-BE"/>
          </a:p>
        </p:txBody>
      </p:sp>
    </p:spTree>
    <p:extLst>
      <p:ext uri="{BB962C8B-B14F-4D97-AF65-F5344CB8AC3E}">
        <p14:creationId xmlns:p14="http://schemas.microsoft.com/office/powerpoint/2010/main" val="273918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0EC10E-0EA6-1737-977D-C06692ED0C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3C4FB3A6-8788-644B-A5B2-1C6F6EE186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3411480-CEFB-9C49-0753-80A68C8DEAD1}"/>
              </a:ext>
            </a:extLst>
          </p:cNvPr>
          <p:cNvSpPr>
            <a:spLocks noGrp="1"/>
          </p:cNvSpPr>
          <p:nvPr>
            <p:ph type="dt" sz="half" idx="10"/>
          </p:nvPr>
        </p:nvSpPr>
        <p:spPr/>
        <p:txBody>
          <a:bodyPr/>
          <a:lstStyle/>
          <a:p>
            <a:fld id="{4150C3E4-0612-4F68-991F-A4FF75B7BC4A}" type="datetimeFigureOut">
              <a:rPr lang="fr-BE" smtClean="0"/>
              <a:t>25-06-25</a:t>
            </a:fld>
            <a:endParaRPr lang="fr-BE"/>
          </a:p>
        </p:txBody>
      </p:sp>
      <p:sp>
        <p:nvSpPr>
          <p:cNvPr id="5" name="Espace réservé du pied de page 4">
            <a:extLst>
              <a:ext uri="{FF2B5EF4-FFF2-40B4-BE49-F238E27FC236}">
                <a16:creationId xmlns:a16="http://schemas.microsoft.com/office/drawing/2014/main" id="{0129AB18-C2D9-EB6A-FCF6-4799022F4DF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13825E9-6580-FC0B-8DA3-4BC1F3B43F21}"/>
              </a:ext>
            </a:extLst>
          </p:cNvPr>
          <p:cNvSpPr>
            <a:spLocks noGrp="1"/>
          </p:cNvSpPr>
          <p:nvPr>
            <p:ph type="sldNum" sz="quarter" idx="12"/>
          </p:nvPr>
        </p:nvSpPr>
        <p:spPr/>
        <p:txBody>
          <a:bodyPr/>
          <a:lstStyle/>
          <a:p>
            <a:fld id="{FB70025F-6A90-4C45-9CBE-15A1D8192ED9}" type="slidenum">
              <a:rPr lang="fr-BE" smtClean="0"/>
              <a:t>‹N°›</a:t>
            </a:fld>
            <a:endParaRPr lang="fr-BE"/>
          </a:p>
        </p:txBody>
      </p:sp>
    </p:spTree>
    <p:extLst>
      <p:ext uri="{BB962C8B-B14F-4D97-AF65-F5344CB8AC3E}">
        <p14:creationId xmlns:p14="http://schemas.microsoft.com/office/powerpoint/2010/main" val="81343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5703E3-6AF6-1BC9-0ED9-6264D0E1368C}"/>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5A99644C-0BA0-D750-BA2B-8791421EFAD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AB988DE7-6B30-8A56-BF09-796CBFEEF1E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4C5AC17B-C8E2-BE91-D58E-66B5FA0AAF84}"/>
              </a:ext>
            </a:extLst>
          </p:cNvPr>
          <p:cNvSpPr>
            <a:spLocks noGrp="1"/>
          </p:cNvSpPr>
          <p:nvPr>
            <p:ph type="dt" sz="half" idx="10"/>
          </p:nvPr>
        </p:nvSpPr>
        <p:spPr/>
        <p:txBody>
          <a:bodyPr/>
          <a:lstStyle/>
          <a:p>
            <a:fld id="{4150C3E4-0612-4F68-991F-A4FF75B7BC4A}" type="datetimeFigureOut">
              <a:rPr lang="fr-BE" smtClean="0"/>
              <a:t>25-06-25</a:t>
            </a:fld>
            <a:endParaRPr lang="fr-BE"/>
          </a:p>
        </p:txBody>
      </p:sp>
      <p:sp>
        <p:nvSpPr>
          <p:cNvPr id="6" name="Espace réservé du pied de page 5">
            <a:extLst>
              <a:ext uri="{FF2B5EF4-FFF2-40B4-BE49-F238E27FC236}">
                <a16:creationId xmlns:a16="http://schemas.microsoft.com/office/drawing/2014/main" id="{8ED38838-68B4-AC8B-21C8-E98577FD747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50D92092-57E0-33AD-648D-436A41DBBDD1}"/>
              </a:ext>
            </a:extLst>
          </p:cNvPr>
          <p:cNvSpPr>
            <a:spLocks noGrp="1"/>
          </p:cNvSpPr>
          <p:nvPr>
            <p:ph type="sldNum" sz="quarter" idx="12"/>
          </p:nvPr>
        </p:nvSpPr>
        <p:spPr/>
        <p:txBody>
          <a:bodyPr/>
          <a:lstStyle/>
          <a:p>
            <a:fld id="{FB70025F-6A90-4C45-9CBE-15A1D8192ED9}" type="slidenum">
              <a:rPr lang="fr-BE" smtClean="0"/>
              <a:t>‹N°›</a:t>
            </a:fld>
            <a:endParaRPr lang="fr-BE"/>
          </a:p>
        </p:txBody>
      </p:sp>
    </p:spTree>
    <p:extLst>
      <p:ext uri="{BB962C8B-B14F-4D97-AF65-F5344CB8AC3E}">
        <p14:creationId xmlns:p14="http://schemas.microsoft.com/office/powerpoint/2010/main" val="348292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53A7A-1475-2C7C-6C07-263D847330C1}"/>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E22267A9-723C-E75B-2737-B44B561A8C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4183FFA-9695-E465-8612-770715441F6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888A7686-C9A0-569C-6ED3-812C85FC6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34D280C-DB95-D24A-E983-5920AB1FF33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A6ADBDF4-E33E-B406-426D-377A78B2B103}"/>
              </a:ext>
            </a:extLst>
          </p:cNvPr>
          <p:cNvSpPr>
            <a:spLocks noGrp="1"/>
          </p:cNvSpPr>
          <p:nvPr>
            <p:ph type="dt" sz="half" idx="10"/>
          </p:nvPr>
        </p:nvSpPr>
        <p:spPr/>
        <p:txBody>
          <a:bodyPr/>
          <a:lstStyle/>
          <a:p>
            <a:fld id="{4150C3E4-0612-4F68-991F-A4FF75B7BC4A}" type="datetimeFigureOut">
              <a:rPr lang="fr-BE" smtClean="0"/>
              <a:t>25-06-25</a:t>
            </a:fld>
            <a:endParaRPr lang="fr-BE"/>
          </a:p>
        </p:txBody>
      </p:sp>
      <p:sp>
        <p:nvSpPr>
          <p:cNvPr id="8" name="Espace réservé du pied de page 7">
            <a:extLst>
              <a:ext uri="{FF2B5EF4-FFF2-40B4-BE49-F238E27FC236}">
                <a16:creationId xmlns:a16="http://schemas.microsoft.com/office/drawing/2014/main" id="{03CFB6F3-63DD-8AEE-36E4-C3276E4B48A1}"/>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EC6E1FBB-AAEC-2F79-A6F8-6EB88A421B47}"/>
              </a:ext>
            </a:extLst>
          </p:cNvPr>
          <p:cNvSpPr>
            <a:spLocks noGrp="1"/>
          </p:cNvSpPr>
          <p:nvPr>
            <p:ph type="sldNum" sz="quarter" idx="12"/>
          </p:nvPr>
        </p:nvSpPr>
        <p:spPr/>
        <p:txBody>
          <a:bodyPr/>
          <a:lstStyle/>
          <a:p>
            <a:fld id="{FB70025F-6A90-4C45-9CBE-15A1D8192ED9}" type="slidenum">
              <a:rPr lang="fr-BE" smtClean="0"/>
              <a:t>‹N°›</a:t>
            </a:fld>
            <a:endParaRPr lang="fr-BE"/>
          </a:p>
        </p:txBody>
      </p:sp>
    </p:spTree>
    <p:extLst>
      <p:ext uri="{BB962C8B-B14F-4D97-AF65-F5344CB8AC3E}">
        <p14:creationId xmlns:p14="http://schemas.microsoft.com/office/powerpoint/2010/main" val="418892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817A48-0171-8963-95C7-BB626D77D371}"/>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A97F1E58-7EF4-C254-39AD-F23FF80063F5}"/>
              </a:ext>
            </a:extLst>
          </p:cNvPr>
          <p:cNvSpPr>
            <a:spLocks noGrp="1"/>
          </p:cNvSpPr>
          <p:nvPr>
            <p:ph type="dt" sz="half" idx="10"/>
          </p:nvPr>
        </p:nvSpPr>
        <p:spPr/>
        <p:txBody>
          <a:bodyPr/>
          <a:lstStyle/>
          <a:p>
            <a:fld id="{4150C3E4-0612-4F68-991F-A4FF75B7BC4A}" type="datetimeFigureOut">
              <a:rPr lang="fr-BE" smtClean="0"/>
              <a:t>25-06-25</a:t>
            </a:fld>
            <a:endParaRPr lang="fr-BE"/>
          </a:p>
        </p:txBody>
      </p:sp>
      <p:sp>
        <p:nvSpPr>
          <p:cNvPr id="4" name="Espace réservé du pied de page 3">
            <a:extLst>
              <a:ext uri="{FF2B5EF4-FFF2-40B4-BE49-F238E27FC236}">
                <a16:creationId xmlns:a16="http://schemas.microsoft.com/office/drawing/2014/main" id="{8323C921-C085-761C-2581-7E7C44D2BB60}"/>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8BC9166A-4545-5E30-078F-F2CCD6868552}"/>
              </a:ext>
            </a:extLst>
          </p:cNvPr>
          <p:cNvSpPr>
            <a:spLocks noGrp="1"/>
          </p:cNvSpPr>
          <p:nvPr>
            <p:ph type="sldNum" sz="quarter" idx="12"/>
          </p:nvPr>
        </p:nvSpPr>
        <p:spPr/>
        <p:txBody>
          <a:bodyPr/>
          <a:lstStyle/>
          <a:p>
            <a:fld id="{FB70025F-6A90-4C45-9CBE-15A1D8192ED9}" type="slidenum">
              <a:rPr lang="fr-BE" smtClean="0"/>
              <a:t>‹N°›</a:t>
            </a:fld>
            <a:endParaRPr lang="fr-BE"/>
          </a:p>
        </p:txBody>
      </p:sp>
    </p:spTree>
    <p:extLst>
      <p:ext uri="{BB962C8B-B14F-4D97-AF65-F5344CB8AC3E}">
        <p14:creationId xmlns:p14="http://schemas.microsoft.com/office/powerpoint/2010/main" val="58922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3C0C958-0440-DC9D-B292-20A99CFEB206}"/>
              </a:ext>
            </a:extLst>
          </p:cNvPr>
          <p:cNvSpPr>
            <a:spLocks noGrp="1"/>
          </p:cNvSpPr>
          <p:nvPr>
            <p:ph type="dt" sz="half" idx="10"/>
          </p:nvPr>
        </p:nvSpPr>
        <p:spPr/>
        <p:txBody>
          <a:bodyPr/>
          <a:lstStyle/>
          <a:p>
            <a:fld id="{4150C3E4-0612-4F68-991F-A4FF75B7BC4A}" type="datetimeFigureOut">
              <a:rPr lang="fr-BE" smtClean="0"/>
              <a:t>25-06-25</a:t>
            </a:fld>
            <a:endParaRPr lang="fr-BE"/>
          </a:p>
        </p:txBody>
      </p:sp>
      <p:sp>
        <p:nvSpPr>
          <p:cNvPr id="3" name="Espace réservé du pied de page 2">
            <a:extLst>
              <a:ext uri="{FF2B5EF4-FFF2-40B4-BE49-F238E27FC236}">
                <a16:creationId xmlns:a16="http://schemas.microsoft.com/office/drawing/2014/main" id="{F59ADF0B-18CD-129D-997A-A7AC44538FE5}"/>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2F2BE559-0442-53ED-4E65-FB575FF8C28D}"/>
              </a:ext>
            </a:extLst>
          </p:cNvPr>
          <p:cNvSpPr>
            <a:spLocks noGrp="1"/>
          </p:cNvSpPr>
          <p:nvPr>
            <p:ph type="sldNum" sz="quarter" idx="12"/>
          </p:nvPr>
        </p:nvSpPr>
        <p:spPr/>
        <p:txBody>
          <a:bodyPr/>
          <a:lstStyle/>
          <a:p>
            <a:fld id="{FB70025F-6A90-4C45-9CBE-15A1D8192ED9}" type="slidenum">
              <a:rPr lang="fr-BE" smtClean="0"/>
              <a:t>‹N°›</a:t>
            </a:fld>
            <a:endParaRPr lang="fr-BE"/>
          </a:p>
        </p:txBody>
      </p:sp>
    </p:spTree>
    <p:extLst>
      <p:ext uri="{BB962C8B-B14F-4D97-AF65-F5344CB8AC3E}">
        <p14:creationId xmlns:p14="http://schemas.microsoft.com/office/powerpoint/2010/main" val="90205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90540E-D4F9-9F65-7966-9DEB644D6C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F95A23B0-07A0-C096-2450-FE93A8409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BDCFB8C1-9239-3435-4281-04C1ABD3B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F6B4085-A3F1-F794-5394-51B416774829}"/>
              </a:ext>
            </a:extLst>
          </p:cNvPr>
          <p:cNvSpPr>
            <a:spLocks noGrp="1"/>
          </p:cNvSpPr>
          <p:nvPr>
            <p:ph type="dt" sz="half" idx="10"/>
          </p:nvPr>
        </p:nvSpPr>
        <p:spPr/>
        <p:txBody>
          <a:bodyPr/>
          <a:lstStyle/>
          <a:p>
            <a:fld id="{4150C3E4-0612-4F68-991F-A4FF75B7BC4A}" type="datetimeFigureOut">
              <a:rPr lang="fr-BE" smtClean="0"/>
              <a:t>25-06-25</a:t>
            </a:fld>
            <a:endParaRPr lang="fr-BE"/>
          </a:p>
        </p:txBody>
      </p:sp>
      <p:sp>
        <p:nvSpPr>
          <p:cNvPr id="6" name="Espace réservé du pied de page 5">
            <a:extLst>
              <a:ext uri="{FF2B5EF4-FFF2-40B4-BE49-F238E27FC236}">
                <a16:creationId xmlns:a16="http://schemas.microsoft.com/office/drawing/2014/main" id="{87890901-27CB-490D-1FDD-1EA66BA1AB0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9BD1034-B396-D78E-E5B7-A1D811011657}"/>
              </a:ext>
            </a:extLst>
          </p:cNvPr>
          <p:cNvSpPr>
            <a:spLocks noGrp="1"/>
          </p:cNvSpPr>
          <p:nvPr>
            <p:ph type="sldNum" sz="quarter" idx="12"/>
          </p:nvPr>
        </p:nvSpPr>
        <p:spPr/>
        <p:txBody>
          <a:bodyPr/>
          <a:lstStyle/>
          <a:p>
            <a:fld id="{FB70025F-6A90-4C45-9CBE-15A1D8192ED9}" type="slidenum">
              <a:rPr lang="fr-BE" smtClean="0"/>
              <a:t>‹N°›</a:t>
            </a:fld>
            <a:endParaRPr lang="fr-BE"/>
          </a:p>
        </p:txBody>
      </p:sp>
    </p:spTree>
    <p:extLst>
      <p:ext uri="{BB962C8B-B14F-4D97-AF65-F5344CB8AC3E}">
        <p14:creationId xmlns:p14="http://schemas.microsoft.com/office/powerpoint/2010/main" val="410129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6CCDEB-6FC2-EEF7-5D41-966E9737279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7F830BB2-2A96-F7E6-6453-B7268E6C7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9CB5D599-3C6B-8AA1-2FAC-828867BC8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1759CD-25ED-689E-0C33-9407907B08BB}"/>
              </a:ext>
            </a:extLst>
          </p:cNvPr>
          <p:cNvSpPr>
            <a:spLocks noGrp="1"/>
          </p:cNvSpPr>
          <p:nvPr>
            <p:ph type="dt" sz="half" idx="10"/>
          </p:nvPr>
        </p:nvSpPr>
        <p:spPr/>
        <p:txBody>
          <a:bodyPr/>
          <a:lstStyle/>
          <a:p>
            <a:fld id="{4150C3E4-0612-4F68-991F-A4FF75B7BC4A}" type="datetimeFigureOut">
              <a:rPr lang="fr-BE" smtClean="0"/>
              <a:t>25-06-25</a:t>
            </a:fld>
            <a:endParaRPr lang="fr-BE"/>
          </a:p>
        </p:txBody>
      </p:sp>
      <p:sp>
        <p:nvSpPr>
          <p:cNvPr id="6" name="Espace réservé du pied de page 5">
            <a:extLst>
              <a:ext uri="{FF2B5EF4-FFF2-40B4-BE49-F238E27FC236}">
                <a16:creationId xmlns:a16="http://schemas.microsoft.com/office/drawing/2014/main" id="{B7AAF9B3-B6AB-5A28-3BEC-DF5268AE9036}"/>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8744C92C-4DE8-C5F1-DF5B-9AD2FDF4B6FC}"/>
              </a:ext>
            </a:extLst>
          </p:cNvPr>
          <p:cNvSpPr>
            <a:spLocks noGrp="1"/>
          </p:cNvSpPr>
          <p:nvPr>
            <p:ph type="sldNum" sz="quarter" idx="12"/>
          </p:nvPr>
        </p:nvSpPr>
        <p:spPr/>
        <p:txBody>
          <a:bodyPr/>
          <a:lstStyle/>
          <a:p>
            <a:fld id="{FB70025F-6A90-4C45-9CBE-15A1D8192ED9}" type="slidenum">
              <a:rPr lang="fr-BE" smtClean="0"/>
              <a:t>‹N°›</a:t>
            </a:fld>
            <a:endParaRPr lang="fr-BE"/>
          </a:p>
        </p:txBody>
      </p:sp>
    </p:spTree>
    <p:extLst>
      <p:ext uri="{BB962C8B-B14F-4D97-AF65-F5344CB8AC3E}">
        <p14:creationId xmlns:p14="http://schemas.microsoft.com/office/powerpoint/2010/main" val="106172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71C560-8077-86D4-20A3-2464414E9D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3AD3C861-8BEE-9533-A852-2904EE20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94A6633-E256-C7E4-E972-838A802033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50C3E4-0612-4F68-991F-A4FF75B7BC4A}" type="datetimeFigureOut">
              <a:rPr lang="fr-BE" smtClean="0"/>
              <a:t>25-06-25</a:t>
            </a:fld>
            <a:endParaRPr lang="fr-BE"/>
          </a:p>
        </p:txBody>
      </p:sp>
      <p:sp>
        <p:nvSpPr>
          <p:cNvPr id="5" name="Espace réservé du pied de page 4">
            <a:extLst>
              <a:ext uri="{FF2B5EF4-FFF2-40B4-BE49-F238E27FC236}">
                <a16:creationId xmlns:a16="http://schemas.microsoft.com/office/drawing/2014/main" id="{F30BD454-390A-879A-83B5-770A7E29F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8804F45A-A425-18A5-C589-BF6D8EE68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70025F-6A90-4C45-9CBE-15A1D8192ED9}" type="slidenum">
              <a:rPr lang="fr-BE" smtClean="0"/>
              <a:t>‹N°›</a:t>
            </a:fld>
            <a:endParaRPr lang="fr-BE"/>
          </a:p>
        </p:txBody>
      </p:sp>
    </p:spTree>
    <p:extLst>
      <p:ext uri="{BB962C8B-B14F-4D97-AF65-F5344CB8AC3E}">
        <p14:creationId xmlns:p14="http://schemas.microsoft.com/office/powerpoint/2010/main" val="133156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seignement.be/index.php?page=26823&amp;do_id=8847"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doi.org/10.1080/02188791.2020.1749559" TargetMode="External"/><Relationship Id="rId4" Type="http://schemas.openxmlformats.org/officeDocument/2006/relationships/hyperlink" Target="https://doi.org/10.1515/edu-2019-0005"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edusa.be/" TargetMode="External"/><Relationship Id="rId7" Type="http://schemas.openxmlformats.org/officeDocument/2006/relationships/hyperlink" Target="mailto:Jean-Francois.MAES@umons.ac.b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D8477-EC26-60A0-640D-3FE726CFA175}"/>
              </a:ext>
            </a:extLst>
          </p:cNvPr>
          <p:cNvSpPr>
            <a:spLocks noGrp="1"/>
          </p:cNvSpPr>
          <p:nvPr>
            <p:ph type="ctrTitle"/>
          </p:nvPr>
        </p:nvSpPr>
        <p:spPr/>
        <p:txBody>
          <a:bodyPr/>
          <a:lstStyle/>
          <a:p>
            <a:endParaRPr lang="fr-BE"/>
          </a:p>
        </p:txBody>
      </p:sp>
      <p:sp>
        <p:nvSpPr>
          <p:cNvPr id="3" name="Sous-titre 2">
            <a:extLst>
              <a:ext uri="{FF2B5EF4-FFF2-40B4-BE49-F238E27FC236}">
                <a16:creationId xmlns:a16="http://schemas.microsoft.com/office/drawing/2014/main" id="{B811415D-564D-5CF7-F2B8-11F79894A609}"/>
              </a:ext>
            </a:extLst>
          </p:cNvPr>
          <p:cNvSpPr>
            <a:spLocks noGrp="1"/>
          </p:cNvSpPr>
          <p:nvPr>
            <p:ph type="subTitle" idx="1"/>
          </p:nvPr>
        </p:nvSpPr>
        <p:spPr/>
        <p:txBody>
          <a:bodyPr/>
          <a:lstStyle/>
          <a:p>
            <a:endParaRPr lang="fr-BE"/>
          </a:p>
        </p:txBody>
      </p:sp>
      <p:pic>
        <p:nvPicPr>
          <p:cNvPr id="4" name="Image 3">
            <a:extLst>
              <a:ext uri="{FF2B5EF4-FFF2-40B4-BE49-F238E27FC236}">
                <a16:creationId xmlns:a16="http://schemas.microsoft.com/office/drawing/2014/main" id="{3995071D-82D2-DE78-0FC5-A2D23E27F217}"/>
              </a:ext>
            </a:extLst>
          </p:cNvPr>
          <p:cNvPicPr>
            <a:picLocks noChangeAspect="1"/>
          </p:cNvPicPr>
          <p:nvPr/>
        </p:nvPicPr>
        <p:blipFill>
          <a:blip r:embed="rId3"/>
          <a:stretch>
            <a:fillRect/>
          </a:stretch>
        </p:blipFill>
        <p:spPr>
          <a:xfrm>
            <a:off x="35424" y="18106"/>
            <a:ext cx="12157363" cy="6858000"/>
          </a:xfrm>
          <a:prstGeom prst="rect">
            <a:avLst/>
          </a:prstGeom>
        </p:spPr>
      </p:pic>
      <p:pic>
        <p:nvPicPr>
          <p:cNvPr id="5" name="Image 4">
            <a:extLst>
              <a:ext uri="{FF2B5EF4-FFF2-40B4-BE49-F238E27FC236}">
                <a16:creationId xmlns:a16="http://schemas.microsoft.com/office/drawing/2014/main" id="{2A605FAE-B2CE-6A34-2367-3D71ABBC4A4C}"/>
              </a:ext>
            </a:extLst>
          </p:cNvPr>
          <p:cNvPicPr>
            <a:picLocks noChangeAspect="1"/>
          </p:cNvPicPr>
          <p:nvPr/>
        </p:nvPicPr>
        <p:blipFill>
          <a:blip r:embed="rId4"/>
          <a:stretch>
            <a:fillRect/>
          </a:stretch>
        </p:blipFill>
        <p:spPr>
          <a:xfrm>
            <a:off x="254155" y="365612"/>
            <a:ext cx="3204711" cy="1150970"/>
          </a:xfrm>
          <a:prstGeom prst="rect">
            <a:avLst/>
          </a:prstGeom>
        </p:spPr>
      </p:pic>
      <p:pic>
        <p:nvPicPr>
          <p:cNvPr id="1026" name="Picture 2" descr="Aperçu de l’image">
            <a:extLst>
              <a:ext uri="{FF2B5EF4-FFF2-40B4-BE49-F238E27FC236}">
                <a16:creationId xmlns:a16="http://schemas.microsoft.com/office/drawing/2014/main" id="{FE36E0D2-9E8D-D41D-B42E-696308162DE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684" y="5242560"/>
            <a:ext cx="1356057" cy="1530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_0">
            <a:extLst>
              <a:ext uri="{FF2B5EF4-FFF2-40B4-BE49-F238E27FC236}">
                <a16:creationId xmlns:a16="http://schemas.microsoft.com/office/drawing/2014/main" id="{7484D55C-D716-26DE-FC54-7D6050BDB6F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77" t="64545" r="48746" b="5453"/>
          <a:stretch>
            <a:fillRect/>
          </a:stretch>
        </p:blipFill>
        <p:spPr bwMode="auto">
          <a:xfrm>
            <a:off x="3458867" y="112146"/>
            <a:ext cx="3204712" cy="15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a:extLst>
              <a:ext uri="{FF2B5EF4-FFF2-40B4-BE49-F238E27FC236}">
                <a16:creationId xmlns:a16="http://schemas.microsoft.com/office/drawing/2014/main" id="{CC3E7735-7CE0-7C53-EC6D-35EAE817E433}"/>
              </a:ext>
            </a:extLst>
          </p:cNvPr>
          <p:cNvSpPr txBox="1"/>
          <p:nvPr/>
        </p:nvSpPr>
        <p:spPr>
          <a:xfrm>
            <a:off x="272260" y="1770048"/>
            <a:ext cx="11683690" cy="1938992"/>
          </a:xfrm>
          <a:prstGeom prst="rect">
            <a:avLst/>
          </a:prstGeom>
          <a:noFill/>
        </p:spPr>
        <p:txBody>
          <a:bodyPr wrap="square">
            <a:spAutoFit/>
          </a:bodyPr>
          <a:lstStyle/>
          <a:p>
            <a:pPr algn="ctr"/>
            <a:r>
              <a:rPr lang="fr-BE" sz="4000" dirty="0"/>
              <a:t>De l’évaluation diagnostique à la différenciation pédagogique : une étude sur les difficultés en mathématiques en boulangerie- pâtisserie</a:t>
            </a:r>
          </a:p>
        </p:txBody>
      </p:sp>
      <p:sp>
        <p:nvSpPr>
          <p:cNvPr id="9" name="ZoneTexte 8">
            <a:extLst>
              <a:ext uri="{FF2B5EF4-FFF2-40B4-BE49-F238E27FC236}">
                <a16:creationId xmlns:a16="http://schemas.microsoft.com/office/drawing/2014/main" id="{68AB51D7-2A69-E21C-E9D7-6B0B423B5B88}"/>
              </a:ext>
            </a:extLst>
          </p:cNvPr>
          <p:cNvSpPr txBox="1"/>
          <p:nvPr/>
        </p:nvSpPr>
        <p:spPr>
          <a:xfrm>
            <a:off x="3320304" y="3997233"/>
            <a:ext cx="6686550" cy="1477328"/>
          </a:xfrm>
          <a:prstGeom prst="rect">
            <a:avLst/>
          </a:prstGeom>
          <a:noFill/>
        </p:spPr>
        <p:txBody>
          <a:bodyPr wrap="square" rtlCol="0">
            <a:spAutoFit/>
          </a:bodyPr>
          <a:lstStyle/>
          <a:p>
            <a:pPr algn="ctr"/>
            <a:r>
              <a:rPr lang="fr-FR" b="1" dirty="0">
                <a:solidFill>
                  <a:srgbClr val="C00000"/>
                </a:solidFill>
              </a:rPr>
              <a:t>Jean-François Maes (Collaborateur pédagogique)</a:t>
            </a:r>
          </a:p>
          <a:p>
            <a:pPr algn="ctr"/>
            <a:r>
              <a:rPr lang="fr-FR" b="1" dirty="0">
                <a:solidFill>
                  <a:srgbClr val="C00000"/>
                </a:solidFill>
              </a:rPr>
              <a:t>Nelly </a:t>
            </a:r>
            <a:r>
              <a:rPr lang="fr-FR" b="1" dirty="0" err="1">
                <a:solidFill>
                  <a:srgbClr val="C00000"/>
                </a:solidFill>
              </a:rPr>
              <a:t>Périchon</a:t>
            </a:r>
            <a:r>
              <a:rPr lang="fr-FR" b="1" dirty="0">
                <a:solidFill>
                  <a:srgbClr val="C00000"/>
                </a:solidFill>
              </a:rPr>
              <a:t> (Assistant de recherche)</a:t>
            </a:r>
          </a:p>
          <a:p>
            <a:pPr algn="ctr"/>
            <a:r>
              <a:rPr lang="fr-FR" b="1" dirty="0">
                <a:solidFill>
                  <a:srgbClr val="C00000"/>
                </a:solidFill>
              </a:rPr>
              <a:t>Natacha Duroisin (Professeur)</a:t>
            </a:r>
          </a:p>
          <a:p>
            <a:pPr algn="ctr"/>
            <a:r>
              <a:rPr lang="fr-FR" dirty="0">
                <a:solidFill>
                  <a:srgbClr val="145EA6"/>
                </a:solidFill>
              </a:rPr>
              <a:t>Service d’Éducation et des Sciences de l’Apprentissage (EDUSA)</a:t>
            </a:r>
          </a:p>
          <a:p>
            <a:endParaRPr lang="fr-BE" dirty="0">
              <a:solidFill>
                <a:sysClr val="windowText" lastClr="000000"/>
              </a:solidFill>
            </a:endParaRPr>
          </a:p>
        </p:txBody>
      </p:sp>
      <p:sp>
        <p:nvSpPr>
          <p:cNvPr id="10" name="ZoneTexte 9">
            <a:extLst>
              <a:ext uri="{FF2B5EF4-FFF2-40B4-BE49-F238E27FC236}">
                <a16:creationId xmlns:a16="http://schemas.microsoft.com/office/drawing/2014/main" id="{88C58997-596B-8D59-A49F-632FA4C7DDA9}"/>
              </a:ext>
            </a:extLst>
          </p:cNvPr>
          <p:cNvSpPr txBox="1"/>
          <p:nvPr/>
        </p:nvSpPr>
        <p:spPr>
          <a:xfrm>
            <a:off x="3458866" y="6210112"/>
            <a:ext cx="6686550" cy="646331"/>
          </a:xfrm>
          <a:prstGeom prst="rect">
            <a:avLst/>
          </a:prstGeom>
          <a:noFill/>
        </p:spPr>
        <p:txBody>
          <a:bodyPr wrap="square" rtlCol="0">
            <a:spAutoFit/>
          </a:bodyPr>
          <a:lstStyle/>
          <a:p>
            <a:pPr algn="ctr"/>
            <a:r>
              <a:rPr lang="fr-FR" dirty="0">
                <a:solidFill>
                  <a:sysClr val="windowText" lastClr="000000"/>
                </a:solidFill>
              </a:rPr>
              <a:t>5</a:t>
            </a:r>
            <a:r>
              <a:rPr lang="fr-FR" baseline="30000" dirty="0">
                <a:solidFill>
                  <a:sysClr val="windowText" lastClr="000000"/>
                </a:solidFill>
              </a:rPr>
              <a:t>èmes</a:t>
            </a:r>
            <a:r>
              <a:rPr lang="fr-FR" dirty="0">
                <a:solidFill>
                  <a:sysClr val="windowText" lastClr="000000"/>
                </a:solidFill>
              </a:rPr>
              <a:t> Conférences Jean Piaget</a:t>
            </a:r>
          </a:p>
          <a:p>
            <a:pPr algn="ctr"/>
            <a:r>
              <a:rPr lang="fr-FR" dirty="0">
                <a:solidFill>
                  <a:sysClr val="windowText" lastClr="000000"/>
                </a:solidFill>
              </a:rPr>
              <a:t>25 au 27 juin 2025 - Genève</a:t>
            </a:r>
            <a:endParaRPr lang="fr-BE" dirty="0">
              <a:solidFill>
                <a:sysClr val="windowText" lastClr="000000"/>
              </a:solidFill>
            </a:endParaRPr>
          </a:p>
        </p:txBody>
      </p:sp>
    </p:spTree>
    <p:extLst>
      <p:ext uri="{BB962C8B-B14F-4D97-AF65-F5344CB8AC3E}">
        <p14:creationId xmlns:p14="http://schemas.microsoft.com/office/powerpoint/2010/main" val="406988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D5F6E-6C3A-FB5B-D5AF-956EFAD8E3AD}"/>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E56D5B6E-FF03-09CC-58AF-353FC4440BF5}"/>
              </a:ext>
            </a:extLst>
          </p:cNvPr>
          <p:cNvSpPr>
            <a:spLocks noGrp="1"/>
          </p:cNvSpPr>
          <p:nvPr>
            <p:ph type="title"/>
          </p:nvPr>
        </p:nvSpPr>
        <p:spPr/>
        <p:txBody>
          <a:bodyPr/>
          <a:lstStyle/>
          <a:p>
            <a:r>
              <a:rPr lang="fr-FR" dirty="0"/>
              <a:t>3. Epreuve diagnostique (2)</a:t>
            </a:r>
            <a:endParaRPr lang="fr-BE" dirty="0"/>
          </a:p>
        </p:txBody>
      </p:sp>
      <p:sp>
        <p:nvSpPr>
          <p:cNvPr id="4" name="Espace réservé du numéro de diapositive 3">
            <a:extLst>
              <a:ext uri="{FF2B5EF4-FFF2-40B4-BE49-F238E27FC236}">
                <a16:creationId xmlns:a16="http://schemas.microsoft.com/office/drawing/2014/main" id="{A25D54EB-8F59-2DC8-D49D-D6079E6C2BE4}"/>
              </a:ext>
            </a:extLst>
          </p:cNvPr>
          <p:cNvSpPr>
            <a:spLocks noGrp="1"/>
          </p:cNvSpPr>
          <p:nvPr>
            <p:ph type="sldNum" sz="quarter" idx="12"/>
          </p:nvPr>
        </p:nvSpPr>
        <p:spPr/>
        <p:txBody>
          <a:bodyPr/>
          <a:lstStyle/>
          <a:p>
            <a:fld id="{DFB8B3A9-828E-465A-A411-C19742059787}" type="slidenum">
              <a:rPr lang="fr-BE" smtClean="0"/>
              <a:t>10</a:t>
            </a:fld>
            <a:endParaRPr lang="fr-BE" dirty="0"/>
          </a:p>
        </p:txBody>
      </p:sp>
      <p:grpSp>
        <p:nvGrpSpPr>
          <p:cNvPr id="8" name="Groupe 7">
            <a:extLst>
              <a:ext uri="{FF2B5EF4-FFF2-40B4-BE49-F238E27FC236}">
                <a16:creationId xmlns:a16="http://schemas.microsoft.com/office/drawing/2014/main" id="{6452D637-C987-8F4E-3BA3-913C585A0DA4}"/>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DBC86BDB-7AFB-7F72-A192-4C267FD0EF50}"/>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D179C4E3-5985-4808-8324-780E493988D3}"/>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3" name="Espace réservé du contenu 2">
            <a:extLst>
              <a:ext uri="{FF2B5EF4-FFF2-40B4-BE49-F238E27FC236}">
                <a16:creationId xmlns:a16="http://schemas.microsoft.com/office/drawing/2014/main" id="{C7C4DF54-125C-A44E-2BB3-5952E1DBE935}"/>
              </a:ext>
            </a:extLst>
          </p:cNvPr>
          <p:cNvSpPr>
            <a:spLocks noGrp="1"/>
          </p:cNvSpPr>
          <p:nvPr>
            <p:ph idx="1"/>
          </p:nvPr>
        </p:nvSpPr>
        <p:spPr>
          <a:xfrm>
            <a:off x="838200" y="1859107"/>
            <a:ext cx="10515600" cy="4351338"/>
          </a:xfrm>
        </p:spPr>
        <p:txBody>
          <a:bodyPr>
            <a:normAutofit/>
          </a:bodyPr>
          <a:lstStyle/>
          <a:p>
            <a:r>
              <a:rPr lang="fr-FR" dirty="0"/>
              <a:t>37 élèves</a:t>
            </a:r>
          </a:p>
          <a:p>
            <a:pPr lvl="1">
              <a:buFont typeface="Wingdings" panose="05000000000000000000" pitchFamily="2" charset="2"/>
              <a:buChar char="ü"/>
            </a:pPr>
            <a:r>
              <a:rPr lang="fr-FR" sz="2000" dirty="0"/>
              <a:t>S6 = 17 élèves</a:t>
            </a:r>
          </a:p>
          <a:p>
            <a:pPr lvl="1">
              <a:buFont typeface="Wingdings" panose="05000000000000000000" pitchFamily="2" charset="2"/>
              <a:buChar char="ü"/>
            </a:pPr>
            <a:r>
              <a:rPr lang="fr-FR" sz="2000" dirty="0"/>
              <a:t>S7 = 20 élèves</a:t>
            </a:r>
          </a:p>
          <a:p>
            <a:endParaRPr lang="fr-FR" sz="2400" dirty="0"/>
          </a:p>
          <a:p>
            <a:r>
              <a:rPr lang="fr-FR" dirty="0"/>
              <a:t>Objectifs d’apprentissage</a:t>
            </a:r>
          </a:p>
          <a:p>
            <a:pPr lvl="1">
              <a:buFont typeface="Wingdings" panose="05000000000000000000" pitchFamily="2" charset="2"/>
              <a:buChar char="ü"/>
            </a:pPr>
            <a:r>
              <a:rPr lang="fr-BE" sz="2000" dirty="0"/>
              <a:t>Confection d’une crème ou d’un appareil</a:t>
            </a:r>
          </a:p>
          <a:p>
            <a:pPr lvl="1">
              <a:buFont typeface="Wingdings" panose="05000000000000000000" pitchFamily="2" charset="2"/>
              <a:buChar char="ü"/>
            </a:pPr>
            <a:r>
              <a:rPr lang="fr-BE" sz="2000" dirty="0"/>
              <a:t>Dressage et décoration </a:t>
            </a:r>
          </a:p>
          <a:p>
            <a:pPr lvl="1">
              <a:buFont typeface="Wingdings" panose="05000000000000000000" pitchFamily="2" charset="2"/>
              <a:buChar char="ü"/>
            </a:pPr>
            <a:r>
              <a:rPr lang="fr-BE" sz="2000" dirty="0"/>
              <a:t>Travail du chocolat</a:t>
            </a:r>
          </a:p>
          <a:p>
            <a:pPr lvl="1">
              <a:buFont typeface="Wingdings" panose="05000000000000000000" pitchFamily="2" charset="2"/>
              <a:buChar char="ü"/>
            </a:pPr>
            <a:r>
              <a:rPr lang="fr-BE" sz="2000" dirty="0"/>
              <a:t>Préparation des fruits</a:t>
            </a:r>
          </a:p>
          <a:p>
            <a:pPr lvl="1">
              <a:buFont typeface="Wingdings" panose="05000000000000000000" pitchFamily="2" charset="2"/>
              <a:buChar char="ü"/>
            </a:pPr>
            <a:r>
              <a:rPr lang="fr-BE" sz="2000" dirty="0"/>
              <a:t>Façonnage de la pâte</a:t>
            </a:r>
          </a:p>
          <a:p>
            <a:pPr lvl="1">
              <a:buFont typeface="Wingdings" panose="05000000000000000000" pitchFamily="2" charset="2"/>
              <a:buChar char="ü"/>
            </a:pPr>
            <a:r>
              <a:rPr lang="fr-BE" sz="2000" dirty="0"/>
              <a:t>Travail de la pâte/fermentation</a:t>
            </a:r>
            <a:endParaRPr lang="fr-FR" sz="2000" dirty="0"/>
          </a:p>
        </p:txBody>
      </p:sp>
      <p:pic>
        <p:nvPicPr>
          <p:cNvPr id="10" name="Image 9">
            <a:extLst>
              <a:ext uri="{FF2B5EF4-FFF2-40B4-BE49-F238E27FC236}">
                <a16:creationId xmlns:a16="http://schemas.microsoft.com/office/drawing/2014/main" id="{23414A78-6E07-927D-8DE3-E51630021A51}"/>
              </a:ext>
            </a:extLst>
          </p:cNvPr>
          <p:cNvPicPr>
            <a:picLocks noChangeAspect="1"/>
          </p:cNvPicPr>
          <p:nvPr/>
        </p:nvPicPr>
        <p:blipFill>
          <a:blip r:embed="rId3"/>
          <a:stretch>
            <a:fillRect/>
          </a:stretch>
        </p:blipFill>
        <p:spPr>
          <a:xfrm>
            <a:off x="6992471" y="1445581"/>
            <a:ext cx="4691666" cy="2359714"/>
          </a:xfrm>
          <a:prstGeom prst="rect">
            <a:avLst/>
          </a:prstGeom>
        </p:spPr>
      </p:pic>
    </p:spTree>
    <p:extLst>
      <p:ext uri="{BB962C8B-B14F-4D97-AF65-F5344CB8AC3E}">
        <p14:creationId xmlns:p14="http://schemas.microsoft.com/office/powerpoint/2010/main" val="353836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4F147-6763-494B-A1EB-162C96FD099E}"/>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0E627E4-0FE3-A7A7-6878-88AC13B74790}"/>
              </a:ext>
            </a:extLst>
          </p:cNvPr>
          <p:cNvSpPr>
            <a:spLocks noGrp="1"/>
          </p:cNvSpPr>
          <p:nvPr>
            <p:ph type="title"/>
          </p:nvPr>
        </p:nvSpPr>
        <p:spPr>
          <a:xfrm>
            <a:off x="228600" y="365125"/>
            <a:ext cx="11696700" cy="1325563"/>
          </a:xfrm>
        </p:spPr>
        <p:txBody>
          <a:bodyPr/>
          <a:lstStyle/>
          <a:p>
            <a:r>
              <a:rPr lang="fr-FR" dirty="0"/>
              <a:t>3. Résultats individuels à l’épreuve diagnostique (2)</a:t>
            </a:r>
            <a:endParaRPr lang="fr-BE" dirty="0"/>
          </a:p>
        </p:txBody>
      </p:sp>
      <p:sp>
        <p:nvSpPr>
          <p:cNvPr id="4" name="Espace réservé du numéro de diapositive 3">
            <a:extLst>
              <a:ext uri="{FF2B5EF4-FFF2-40B4-BE49-F238E27FC236}">
                <a16:creationId xmlns:a16="http://schemas.microsoft.com/office/drawing/2014/main" id="{4F59434B-84D0-4DE8-2401-E52B3905D2E2}"/>
              </a:ext>
            </a:extLst>
          </p:cNvPr>
          <p:cNvSpPr>
            <a:spLocks noGrp="1"/>
          </p:cNvSpPr>
          <p:nvPr>
            <p:ph type="sldNum" sz="quarter" idx="12"/>
          </p:nvPr>
        </p:nvSpPr>
        <p:spPr/>
        <p:txBody>
          <a:bodyPr/>
          <a:lstStyle/>
          <a:p>
            <a:fld id="{DFB8B3A9-828E-465A-A411-C19742059787}" type="slidenum">
              <a:rPr lang="fr-BE" smtClean="0"/>
              <a:t>11</a:t>
            </a:fld>
            <a:endParaRPr lang="fr-BE" dirty="0"/>
          </a:p>
        </p:txBody>
      </p:sp>
      <p:grpSp>
        <p:nvGrpSpPr>
          <p:cNvPr id="8" name="Groupe 7">
            <a:extLst>
              <a:ext uri="{FF2B5EF4-FFF2-40B4-BE49-F238E27FC236}">
                <a16:creationId xmlns:a16="http://schemas.microsoft.com/office/drawing/2014/main" id="{E0541076-5620-2DA1-DADD-0600E6A5D787}"/>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BF896D9D-60F5-15A5-E816-B8C326377719}"/>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EAAE8B25-592A-1C6B-2F48-0367D4E7FE53}"/>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3" name="Espace réservé du contenu 2">
            <a:extLst>
              <a:ext uri="{FF2B5EF4-FFF2-40B4-BE49-F238E27FC236}">
                <a16:creationId xmlns:a16="http://schemas.microsoft.com/office/drawing/2014/main" id="{BF60E11A-86F0-8094-2D20-F4158C8E99C7}"/>
              </a:ext>
            </a:extLst>
          </p:cNvPr>
          <p:cNvSpPr>
            <a:spLocks noGrp="1"/>
          </p:cNvSpPr>
          <p:nvPr>
            <p:ph idx="1"/>
          </p:nvPr>
        </p:nvSpPr>
        <p:spPr>
          <a:xfrm>
            <a:off x="1123950" y="5137241"/>
            <a:ext cx="10515600" cy="1119000"/>
          </a:xfrm>
        </p:spPr>
        <p:txBody>
          <a:bodyPr>
            <a:normAutofit fontScale="92500" lnSpcReduction="20000"/>
          </a:bodyPr>
          <a:lstStyle/>
          <a:p>
            <a:pPr marL="0" indent="0">
              <a:buNone/>
            </a:pPr>
            <a:r>
              <a:rPr lang="fr-FR" sz="2400" dirty="0">
                <a:sym typeface="Wingdings" panose="05000000000000000000" pitchFamily="2" charset="2"/>
              </a:rPr>
              <a:t> manque de maîtrise du vocabulaire professionnel</a:t>
            </a:r>
          </a:p>
          <a:p>
            <a:pPr>
              <a:buFont typeface="Wingdings" panose="05000000000000000000" pitchFamily="2" charset="2"/>
              <a:buChar char="à"/>
            </a:pPr>
            <a:r>
              <a:rPr lang="fr-FR" sz="2400" dirty="0">
                <a:sym typeface="Wingdings" panose="05000000000000000000" pitchFamily="2" charset="2"/>
              </a:rPr>
              <a:t>Révision pour les épreuves qualifiantes et aux productions demandées</a:t>
            </a:r>
          </a:p>
          <a:p>
            <a:pPr marL="0" indent="0" algn="ctr">
              <a:buNone/>
            </a:pPr>
            <a:r>
              <a:rPr lang="fr-FR" sz="2400" dirty="0">
                <a:sym typeface="Wingdings" panose="05000000000000000000" pitchFamily="2" charset="2"/>
              </a:rPr>
              <a:t>« </a:t>
            </a:r>
            <a:r>
              <a:rPr lang="fr-FR" sz="2400" i="1" dirty="0">
                <a:sym typeface="Wingdings" panose="05000000000000000000" pitchFamily="2" charset="2"/>
              </a:rPr>
              <a:t>Que signifie ‘’vanner’’ lorsqu’on travaille la crème ? »</a:t>
            </a:r>
            <a:endParaRPr lang="fr-FR" sz="2400" dirty="0"/>
          </a:p>
        </p:txBody>
      </p:sp>
      <p:pic>
        <p:nvPicPr>
          <p:cNvPr id="15" name="Image 14">
            <a:extLst>
              <a:ext uri="{FF2B5EF4-FFF2-40B4-BE49-F238E27FC236}">
                <a16:creationId xmlns:a16="http://schemas.microsoft.com/office/drawing/2014/main" id="{8DD2DD25-90B3-7380-24CA-7D7EF49C0E07}"/>
              </a:ext>
            </a:extLst>
          </p:cNvPr>
          <p:cNvPicPr>
            <a:picLocks noChangeAspect="1"/>
          </p:cNvPicPr>
          <p:nvPr/>
        </p:nvPicPr>
        <p:blipFill>
          <a:blip r:embed="rId3"/>
          <a:stretch>
            <a:fillRect/>
          </a:stretch>
        </p:blipFill>
        <p:spPr>
          <a:xfrm>
            <a:off x="7398411" y="2119129"/>
            <a:ext cx="3905795" cy="2619741"/>
          </a:xfrm>
          <a:prstGeom prst="rect">
            <a:avLst/>
          </a:prstGeom>
          <a:ln>
            <a:solidFill>
              <a:schemeClr val="tx1"/>
            </a:solidFill>
          </a:ln>
        </p:spPr>
      </p:pic>
      <p:grpSp>
        <p:nvGrpSpPr>
          <p:cNvPr id="5" name="Groupe 4">
            <a:extLst>
              <a:ext uri="{FF2B5EF4-FFF2-40B4-BE49-F238E27FC236}">
                <a16:creationId xmlns:a16="http://schemas.microsoft.com/office/drawing/2014/main" id="{C0B18061-9341-BD6A-727D-C67AB8FF9BD5}"/>
              </a:ext>
            </a:extLst>
          </p:cNvPr>
          <p:cNvGrpSpPr/>
          <p:nvPr/>
        </p:nvGrpSpPr>
        <p:grpSpPr>
          <a:xfrm>
            <a:off x="419100" y="1620908"/>
            <a:ext cx="6358218" cy="3399327"/>
            <a:chOff x="419100" y="1620908"/>
            <a:chExt cx="6358218" cy="3399327"/>
          </a:xfrm>
        </p:grpSpPr>
        <p:grpSp>
          <p:nvGrpSpPr>
            <p:cNvPr id="10" name="Groupe 9">
              <a:extLst>
                <a:ext uri="{FF2B5EF4-FFF2-40B4-BE49-F238E27FC236}">
                  <a16:creationId xmlns:a16="http://schemas.microsoft.com/office/drawing/2014/main" id="{6423F9DE-BEDB-5FE9-9F1A-F400CC00BF9B}"/>
                </a:ext>
              </a:extLst>
            </p:cNvPr>
            <p:cNvGrpSpPr/>
            <p:nvPr/>
          </p:nvGrpSpPr>
          <p:grpSpPr>
            <a:xfrm>
              <a:off x="419100" y="1645177"/>
              <a:ext cx="6358218" cy="3375058"/>
              <a:chOff x="419100" y="1645177"/>
              <a:chExt cx="6358218" cy="3375058"/>
            </a:xfrm>
          </p:grpSpPr>
          <p:pic>
            <p:nvPicPr>
              <p:cNvPr id="6" name="Image 5">
                <a:extLst>
                  <a:ext uri="{FF2B5EF4-FFF2-40B4-BE49-F238E27FC236}">
                    <a16:creationId xmlns:a16="http://schemas.microsoft.com/office/drawing/2014/main" id="{218A0E4F-8695-78FB-B67A-1100ABE824D6}"/>
                  </a:ext>
                </a:extLst>
              </p:cNvPr>
              <p:cNvPicPr>
                <a:picLocks noChangeAspect="1"/>
              </p:cNvPicPr>
              <p:nvPr/>
            </p:nvPicPr>
            <p:blipFill>
              <a:blip r:embed="rId4"/>
              <a:stretch>
                <a:fillRect/>
              </a:stretch>
            </p:blipFill>
            <p:spPr>
              <a:xfrm>
                <a:off x="419100" y="1645177"/>
                <a:ext cx="6358218" cy="3331012"/>
              </a:xfrm>
              <a:prstGeom prst="rect">
                <a:avLst/>
              </a:prstGeom>
            </p:spPr>
          </p:pic>
          <p:sp>
            <p:nvSpPr>
              <p:cNvPr id="9" name="Rectangle 8">
                <a:extLst>
                  <a:ext uri="{FF2B5EF4-FFF2-40B4-BE49-F238E27FC236}">
                    <a16:creationId xmlns:a16="http://schemas.microsoft.com/office/drawing/2014/main" id="{6907174F-62CA-1DCE-70D5-A0CC4E3DC45A}"/>
                  </a:ext>
                </a:extLst>
              </p:cNvPr>
              <p:cNvSpPr/>
              <p:nvPr/>
            </p:nvSpPr>
            <p:spPr>
              <a:xfrm>
                <a:off x="6149787" y="4661647"/>
                <a:ext cx="609600" cy="3585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2" name="ZoneTexte 1">
              <a:extLst>
                <a:ext uri="{FF2B5EF4-FFF2-40B4-BE49-F238E27FC236}">
                  <a16:creationId xmlns:a16="http://schemas.microsoft.com/office/drawing/2014/main" id="{E21B57FF-9562-2A1C-6653-A4BE85F24F29}"/>
                </a:ext>
              </a:extLst>
            </p:cNvPr>
            <p:cNvSpPr txBox="1"/>
            <p:nvPr/>
          </p:nvSpPr>
          <p:spPr>
            <a:xfrm>
              <a:off x="594360" y="1620908"/>
              <a:ext cx="2596896" cy="230832"/>
            </a:xfrm>
            <a:prstGeom prst="rect">
              <a:avLst/>
            </a:prstGeom>
            <a:solidFill>
              <a:schemeClr val="bg1"/>
            </a:solidFill>
          </p:spPr>
          <p:txBody>
            <a:bodyPr wrap="square" rtlCol="0">
              <a:spAutoFit/>
            </a:bodyPr>
            <a:lstStyle/>
            <a:p>
              <a:endParaRPr lang="fr-BE" sz="900" dirty="0"/>
            </a:p>
          </p:txBody>
        </p:sp>
      </p:grpSp>
    </p:spTree>
    <p:extLst>
      <p:ext uri="{BB962C8B-B14F-4D97-AF65-F5344CB8AC3E}">
        <p14:creationId xmlns:p14="http://schemas.microsoft.com/office/powerpoint/2010/main" val="308236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36908-CA3B-5BD0-1D80-9DB3EABC0A7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6EE096E9-D443-60EE-79D4-2245310ACC0F}"/>
              </a:ext>
            </a:extLst>
          </p:cNvPr>
          <p:cNvSpPr>
            <a:spLocks noGrp="1"/>
          </p:cNvSpPr>
          <p:nvPr>
            <p:ph type="title"/>
          </p:nvPr>
        </p:nvSpPr>
        <p:spPr/>
        <p:txBody>
          <a:bodyPr/>
          <a:lstStyle/>
          <a:p>
            <a:r>
              <a:rPr lang="fr-FR" dirty="0"/>
              <a:t>4. Différenciation : R-C-D</a:t>
            </a:r>
            <a:endParaRPr lang="fr-BE" dirty="0"/>
          </a:p>
        </p:txBody>
      </p:sp>
      <p:sp>
        <p:nvSpPr>
          <p:cNvPr id="4" name="Espace réservé du numéro de diapositive 3">
            <a:extLst>
              <a:ext uri="{FF2B5EF4-FFF2-40B4-BE49-F238E27FC236}">
                <a16:creationId xmlns:a16="http://schemas.microsoft.com/office/drawing/2014/main" id="{39BA5AC6-4BFD-94C7-D895-119EC1396699}"/>
              </a:ext>
            </a:extLst>
          </p:cNvPr>
          <p:cNvSpPr>
            <a:spLocks noGrp="1"/>
          </p:cNvSpPr>
          <p:nvPr>
            <p:ph type="sldNum" sz="quarter" idx="12"/>
          </p:nvPr>
        </p:nvSpPr>
        <p:spPr/>
        <p:txBody>
          <a:bodyPr/>
          <a:lstStyle/>
          <a:p>
            <a:fld id="{DFB8B3A9-828E-465A-A411-C19742059787}" type="slidenum">
              <a:rPr lang="fr-BE" smtClean="0"/>
              <a:t>12</a:t>
            </a:fld>
            <a:endParaRPr lang="fr-BE"/>
          </a:p>
        </p:txBody>
      </p:sp>
      <p:grpSp>
        <p:nvGrpSpPr>
          <p:cNvPr id="8" name="Groupe 7">
            <a:extLst>
              <a:ext uri="{FF2B5EF4-FFF2-40B4-BE49-F238E27FC236}">
                <a16:creationId xmlns:a16="http://schemas.microsoft.com/office/drawing/2014/main" id="{96F89201-773A-C51F-8378-647CCE183DB7}"/>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126AC2F1-F667-084D-51FC-9FAD40B0011E}"/>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6E51F6EA-16C9-6F4C-DAAA-48C2F4154DE6}"/>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5" name="Espace réservé du contenu 4">
            <a:extLst>
              <a:ext uri="{FF2B5EF4-FFF2-40B4-BE49-F238E27FC236}">
                <a16:creationId xmlns:a16="http://schemas.microsoft.com/office/drawing/2014/main" id="{F7582BB2-E0C0-2905-DC8C-BA671D5F6E3D}"/>
              </a:ext>
            </a:extLst>
          </p:cNvPr>
          <p:cNvSpPr>
            <a:spLocks noGrp="1"/>
          </p:cNvSpPr>
          <p:nvPr>
            <p:ph idx="1"/>
          </p:nvPr>
        </p:nvSpPr>
        <p:spPr/>
        <p:txBody>
          <a:bodyPr/>
          <a:lstStyle/>
          <a:p>
            <a:pPr marL="0" indent="0" algn="ctr">
              <a:buNone/>
            </a:pPr>
            <a:r>
              <a:rPr lang="fr-FR" dirty="0"/>
              <a:t>Enseignants + CSA + chercheurs =</a:t>
            </a:r>
          </a:p>
          <a:p>
            <a:pPr marL="0" indent="0">
              <a:buNone/>
            </a:pPr>
            <a:r>
              <a:rPr lang="fr-FR" dirty="0"/>
              <a:t>Elaboration d’outils complémentaires pour favoriser la différenciation des apprentissages et surmonter les obstacles d’apprentissages repérés.</a:t>
            </a:r>
          </a:p>
          <a:p>
            <a:pPr marL="0" indent="0">
              <a:buNone/>
            </a:pPr>
            <a:endParaRPr lang="fr-BE" dirty="0"/>
          </a:p>
        </p:txBody>
      </p:sp>
      <p:pic>
        <p:nvPicPr>
          <p:cNvPr id="10" name="Image 9">
            <a:extLst>
              <a:ext uri="{FF2B5EF4-FFF2-40B4-BE49-F238E27FC236}">
                <a16:creationId xmlns:a16="http://schemas.microsoft.com/office/drawing/2014/main" id="{2722A4E8-0C33-AE79-9205-8C167D072872}"/>
              </a:ext>
            </a:extLst>
          </p:cNvPr>
          <p:cNvPicPr>
            <a:picLocks noChangeAspect="1"/>
          </p:cNvPicPr>
          <p:nvPr/>
        </p:nvPicPr>
        <p:blipFill>
          <a:blip r:embed="rId3"/>
          <a:srcRect r="66331" b="49550"/>
          <a:stretch>
            <a:fillRect/>
          </a:stretch>
        </p:blipFill>
        <p:spPr>
          <a:xfrm>
            <a:off x="4731328" y="3917374"/>
            <a:ext cx="2729344" cy="2804099"/>
          </a:xfrm>
          <a:prstGeom prst="rect">
            <a:avLst/>
          </a:prstGeom>
        </p:spPr>
      </p:pic>
      <p:pic>
        <p:nvPicPr>
          <p:cNvPr id="14" name="Image 13">
            <a:extLst>
              <a:ext uri="{FF2B5EF4-FFF2-40B4-BE49-F238E27FC236}">
                <a16:creationId xmlns:a16="http://schemas.microsoft.com/office/drawing/2014/main" id="{A23D7157-2393-1F49-A79E-6D8BED86CF5A}"/>
              </a:ext>
            </a:extLst>
          </p:cNvPr>
          <p:cNvPicPr>
            <a:picLocks noChangeAspect="1"/>
          </p:cNvPicPr>
          <p:nvPr/>
        </p:nvPicPr>
        <p:blipFill>
          <a:blip r:embed="rId3"/>
          <a:srcRect l="66331" t="-450" b="50000"/>
          <a:stretch>
            <a:fillRect/>
          </a:stretch>
        </p:blipFill>
        <p:spPr>
          <a:xfrm>
            <a:off x="7739498" y="3898323"/>
            <a:ext cx="2729344" cy="2804099"/>
          </a:xfrm>
          <a:prstGeom prst="rect">
            <a:avLst/>
          </a:prstGeom>
        </p:spPr>
      </p:pic>
      <p:pic>
        <p:nvPicPr>
          <p:cNvPr id="15" name="Image 14">
            <a:extLst>
              <a:ext uri="{FF2B5EF4-FFF2-40B4-BE49-F238E27FC236}">
                <a16:creationId xmlns:a16="http://schemas.microsoft.com/office/drawing/2014/main" id="{B92C52F2-7434-F005-3C78-F899FA84AEF6}"/>
              </a:ext>
            </a:extLst>
          </p:cNvPr>
          <p:cNvPicPr>
            <a:picLocks noChangeAspect="1"/>
          </p:cNvPicPr>
          <p:nvPr/>
        </p:nvPicPr>
        <p:blipFill>
          <a:blip r:embed="rId3"/>
          <a:srcRect l="-1880" t="53123" r="68211" b="-3573"/>
          <a:stretch>
            <a:fillRect/>
          </a:stretch>
        </p:blipFill>
        <p:spPr>
          <a:xfrm>
            <a:off x="1559505" y="3917374"/>
            <a:ext cx="2729344" cy="2804099"/>
          </a:xfrm>
          <a:prstGeom prst="rect">
            <a:avLst/>
          </a:prstGeom>
        </p:spPr>
      </p:pic>
    </p:spTree>
    <p:extLst>
      <p:ext uri="{BB962C8B-B14F-4D97-AF65-F5344CB8AC3E}">
        <p14:creationId xmlns:p14="http://schemas.microsoft.com/office/powerpoint/2010/main" val="368991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B7C8F-0361-0479-A041-F8B509C7E97B}"/>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43FB2FCC-CFC1-3C4A-B54D-6F10ED7CB1D5}"/>
              </a:ext>
            </a:extLst>
          </p:cNvPr>
          <p:cNvSpPr>
            <a:spLocks noGrp="1"/>
          </p:cNvSpPr>
          <p:nvPr>
            <p:ph type="title"/>
          </p:nvPr>
        </p:nvSpPr>
        <p:spPr/>
        <p:txBody>
          <a:bodyPr/>
          <a:lstStyle/>
          <a:p>
            <a:r>
              <a:rPr lang="fr-FR" dirty="0"/>
              <a:t>4. Différenciation : R-C-D</a:t>
            </a:r>
            <a:endParaRPr lang="fr-BE" dirty="0"/>
          </a:p>
        </p:txBody>
      </p:sp>
      <p:sp>
        <p:nvSpPr>
          <p:cNvPr id="4" name="Espace réservé du numéro de diapositive 3">
            <a:extLst>
              <a:ext uri="{FF2B5EF4-FFF2-40B4-BE49-F238E27FC236}">
                <a16:creationId xmlns:a16="http://schemas.microsoft.com/office/drawing/2014/main" id="{CF9B127A-EB4F-E390-0C03-B5D9B6681C64}"/>
              </a:ext>
            </a:extLst>
          </p:cNvPr>
          <p:cNvSpPr>
            <a:spLocks noGrp="1"/>
          </p:cNvSpPr>
          <p:nvPr>
            <p:ph type="sldNum" sz="quarter" idx="12"/>
          </p:nvPr>
        </p:nvSpPr>
        <p:spPr/>
        <p:txBody>
          <a:bodyPr/>
          <a:lstStyle/>
          <a:p>
            <a:fld id="{DFB8B3A9-828E-465A-A411-C19742059787}" type="slidenum">
              <a:rPr lang="fr-BE" smtClean="0"/>
              <a:t>13</a:t>
            </a:fld>
            <a:endParaRPr lang="fr-BE"/>
          </a:p>
        </p:txBody>
      </p:sp>
      <p:grpSp>
        <p:nvGrpSpPr>
          <p:cNvPr id="8" name="Groupe 7">
            <a:extLst>
              <a:ext uri="{FF2B5EF4-FFF2-40B4-BE49-F238E27FC236}">
                <a16:creationId xmlns:a16="http://schemas.microsoft.com/office/drawing/2014/main" id="{5E6ECDCF-FA61-FDFB-7B93-60D61F074DED}"/>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615A6C20-0D33-84AF-5179-E647D6EB2A53}"/>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12D7E085-6A91-44D9-B92E-848C9F7A42AB}"/>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2" name="Espace réservé du contenu 2">
            <a:extLst>
              <a:ext uri="{FF2B5EF4-FFF2-40B4-BE49-F238E27FC236}">
                <a16:creationId xmlns:a16="http://schemas.microsoft.com/office/drawing/2014/main" id="{FC1D74FF-AB66-CD5B-D632-83F7DA1D407C}"/>
              </a:ext>
            </a:extLst>
          </p:cNvPr>
          <p:cNvSpPr txBox="1">
            <a:spLocks noGrp="1"/>
          </p:cNvSpPr>
          <p:nvPr>
            <p:ph idx="1"/>
          </p:nvPr>
        </p:nvSpPr>
        <p:spPr>
          <a:xfrm>
            <a:off x="838200" y="1665288"/>
            <a:ext cx="6210993" cy="4351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t>La remédiation « capacités et conversion » </a:t>
            </a:r>
            <a:r>
              <a:rPr lang="fr-FR" sz="2400" dirty="0"/>
              <a:t>:</a:t>
            </a:r>
          </a:p>
          <a:p>
            <a:r>
              <a:rPr lang="fr-FR" sz="2400" dirty="0"/>
              <a:t>Outil papier-crayon pour 5-6-7</a:t>
            </a:r>
            <a:r>
              <a:rPr lang="fr-FR" sz="2400" baseline="30000" dirty="0"/>
              <a:t>ème</a:t>
            </a:r>
            <a:r>
              <a:rPr lang="fr-FR" sz="2400" dirty="0"/>
              <a:t> année</a:t>
            </a:r>
          </a:p>
          <a:p>
            <a:r>
              <a:rPr lang="fr-FR" sz="2400" dirty="0"/>
              <a:t>32 pages</a:t>
            </a:r>
          </a:p>
          <a:p>
            <a:r>
              <a:rPr lang="fr-FR" sz="2400" dirty="0"/>
              <a:t>5 volets </a:t>
            </a:r>
          </a:p>
          <a:p>
            <a:pPr lvl="1">
              <a:buFont typeface="Wingdings" panose="05000000000000000000" pitchFamily="2" charset="2"/>
              <a:buChar char="ü"/>
            </a:pPr>
            <a:r>
              <a:rPr lang="fr-FR" sz="2000" dirty="0"/>
              <a:t>Les préfixes ; le « Litre » ; des conversions</a:t>
            </a:r>
          </a:p>
          <a:p>
            <a:pPr lvl="1">
              <a:buFont typeface="Wingdings" panose="05000000000000000000" pitchFamily="2" charset="2"/>
              <a:buChar char="ü"/>
            </a:pPr>
            <a:r>
              <a:rPr lang="fr-FR" sz="2000" dirty="0"/>
              <a:t>Le tableau de conversion et sa manipulation</a:t>
            </a:r>
          </a:p>
          <a:p>
            <a:pPr lvl="1">
              <a:buFont typeface="Wingdings" panose="05000000000000000000" pitchFamily="2" charset="2"/>
              <a:buChar char="ü"/>
            </a:pPr>
            <a:r>
              <a:rPr lang="fr-FR" sz="2000" dirty="0"/>
              <a:t>Des conversions en situation </a:t>
            </a:r>
          </a:p>
          <a:p>
            <a:pPr lvl="1">
              <a:buFont typeface="Wingdings" panose="05000000000000000000" pitchFamily="2" charset="2"/>
              <a:buChar char="ü"/>
            </a:pPr>
            <a:r>
              <a:rPr lang="fr-FR" sz="2000" dirty="0"/>
              <a:t>Les autres capacités</a:t>
            </a:r>
          </a:p>
          <a:p>
            <a:pPr lvl="1">
              <a:buFont typeface="Wingdings" panose="05000000000000000000" pitchFamily="2" charset="2"/>
              <a:buChar char="ü"/>
            </a:pPr>
            <a:r>
              <a:rPr lang="fr-FR" sz="2000" dirty="0"/>
              <a:t>Des exercices de synthèse</a:t>
            </a:r>
          </a:p>
          <a:p>
            <a:r>
              <a:rPr lang="fr-FR" sz="2400" dirty="0"/>
              <a:t>2 à 4 séances</a:t>
            </a:r>
          </a:p>
        </p:txBody>
      </p:sp>
      <p:sp>
        <p:nvSpPr>
          <p:cNvPr id="10" name="Rectangle : coins arrondis 9">
            <a:extLst>
              <a:ext uri="{FF2B5EF4-FFF2-40B4-BE49-F238E27FC236}">
                <a16:creationId xmlns:a16="http://schemas.microsoft.com/office/drawing/2014/main" id="{E217562B-7FB2-7C55-DF1D-694120198D0A}"/>
              </a:ext>
            </a:extLst>
          </p:cNvPr>
          <p:cNvSpPr/>
          <p:nvPr/>
        </p:nvSpPr>
        <p:spPr>
          <a:xfrm>
            <a:off x="1276350" y="3429000"/>
            <a:ext cx="5279898" cy="1009650"/>
          </a:xfrm>
          <a:prstGeom prst="round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fr-BE"/>
          </a:p>
        </p:txBody>
      </p:sp>
      <p:sp>
        <p:nvSpPr>
          <p:cNvPr id="14" name="ZoneTexte 13">
            <a:extLst>
              <a:ext uri="{FF2B5EF4-FFF2-40B4-BE49-F238E27FC236}">
                <a16:creationId xmlns:a16="http://schemas.microsoft.com/office/drawing/2014/main" id="{055F2AE2-E79B-EA1C-C283-68E23464AEF3}"/>
              </a:ext>
            </a:extLst>
          </p:cNvPr>
          <p:cNvSpPr txBox="1"/>
          <p:nvPr/>
        </p:nvSpPr>
        <p:spPr>
          <a:xfrm>
            <a:off x="3829050" y="3135868"/>
            <a:ext cx="2266950" cy="369332"/>
          </a:xfrm>
          <a:prstGeom prst="rect">
            <a:avLst/>
          </a:prstGeom>
          <a:noFill/>
        </p:spPr>
        <p:txBody>
          <a:bodyPr wrap="square" rtlCol="0">
            <a:spAutoFit/>
          </a:bodyPr>
          <a:lstStyle/>
          <a:p>
            <a:r>
              <a:rPr lang="fr-FR" dirty="0">
                <a:solidFill>
                  <a:srgbClr val="FF0000"/>
                </a:solidFill>
              </a:rPr>
              <a:t>Obstacles travaillés</a:t>
            </a:r>
            <a:endParaRPr lang="fr-BE" dirty="0">
              <a:solidFill>
                <a:srgbClr val="FF0000"/>
              </a:solidFill>
            </a:endParaRPr>
          </a:p>
        </p:txBody>
      </p:sp>
      <p:pic>
        <p:nvPicPr>
          <p:cNvPr id="15" name="Image 14">
            <a:extLst>
              <a:ext uri="{FF2B5EF4-FFF2-40B4-BE49-F238E27FC236}">
                <a16:creationId xmlns:a16="http://schemas.microsoft.com/office/drawing/2014/main" id="{D922EDE9-258D-2F66-367B-BA056D8EEF09}"/>
              </a:ext>
            </a:extLst>
          </p:cNvPr>
          <p:cNvPicPr>
            <a:picLocks noChangeAspect="1"/>
          </p:cNvPicPr>
          <p:nvPr/>
        </p:nvPicPr>
        <p:blipFill>
          <a:blip r:embed="rId3"/>
          <a:srcRect l="-1880" t="53123" r="68211" b="-3573"/>
          <a:stretch>
            <a:fillRect/>
          </a:stretch>
        </p:blipFill>
        <p:spPr>
          <a:xfrm>
            <a:off x="8421733" y="365125"/>
            <a:ext cx="3408664" cy="3502025"/>
          </a:xfrm>
          <a:prstGeom prst="rect">
            <a:avLst/>
          </a:prstGeom>
        </p:spPr>
      </p:pic>
    </p:spTree>
    <p:extLst>
      <p:ext uri="{BB962C8B-B14F-4D97-AF65-F5344CB8AC3E}">
        <p14:creationId xmlns:p14="http://schemas.microsoft.com/office/powerpoint/2010/main" val="108089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1EDB0-BF25-5661-71CA-EE3A09C0361B}"/>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0959FEF-1520-3D39-F573-6A90C08E7D7E}"/>
              </a:ext>
            </a:extLst>
          </p:cNvPr>
          <p:cNvSpPr>
            <a:spLocks noGrp="1"/>
          </p:cNvSpPr>
          <p:nvPr>
            <p:ph type="sldNum" sz="quarter" idx="12"/>
          </p:nvPr>
        </p:nvSpPr>
        <p:spPr/>
        <p:txBody>
          <a:bodyPr/>
          <a:lstStyle/>
          <a:p>
            <a:fld id="{DFB8B3A9-828E-465A-A411-C19742059787}" type="slidenum">
              <a:rPr lang="fr-BE" smtClean="0"/>
              <a:t>14</a:t>
            </a:fld>
            <a:endParaRPr lang="fr-BE"/>
          </a:p>
        </p:txBody>
      </p:sp>
      <p:grpSp>
        <p:nvGrpSpPr>
          <p:cNvPr id="8" name="Groupe 7">
            <a:extLst>
              <a:ext uri="{FF2B5EF4-FFF2-40B4-BE49-F238E27FC236}">
                <a16:creationId xmlns:a16="http://schemas.microsoft.com/office/drawing/2014/main" id="{74836036-8ECE-ADF2-20A6-3AE8C16325A8}"/>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5CCDAC0A-2C9C-B0A8-25AE-18EFE2CAD083}"/>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CD13DF6D-CF84-2169-9014-64AA5BE692F5}"/>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7" name="Titre 12">
            <a:extLst>
              <a:ext uri="{FF2B5EF4-FFF2-40B4-BE49-F238E27FC236}">
                <a16:creationId xmlns:a16="http://schemas.microsoft.com/office/drawing/2014/main" id="{88A2D2B4-7564-1A8A-F5C5-7EA2A99B6185}"/>
              </a:ext>
            </a:extLst>
          </p:cNvPr>
          <p:cNvSpPr>
            <a:spLocks noGrp="1"/>
          </p:cNvSpPr>
          <p:nvPr>
            <p:ph type="title"/>
          </p:nvPr>
        </p:nvSpPr>
        <p:spPr>
          <a:xfrm>
            <a:off x="838200" y="365125"/>
            <a:ext cx="10515600" cy="1325563"/>
          </a:xfrm>
        </p:spPr>
        <p:txBody>
          <a:bodyPr/>
          <a:lstStyle/>
          <a:p>
            <a:r>
              <a:rPr lang="fr-FR" dirty="0"/>
              <a:t>4. Différenciation : R-C-D</a:t>
            </a:r>
            <a:endParaRPr lang="fr-BE" dirty="0"/>
          </a:p>
        </p:txBody>
      </p:sp>
      <p:pic>
        <p:nvPicPr>
          <p:cNvPr id="9" name="Espace réservé du contenu 8">
            <a:extLst>
              <a:ext uri="{FF2B5EF4-FFF2-40B4-BE49-F238E27FC236}">
                <a16:creationId xmlns:a16="http://schemas.microsoft.com/office/drawing/2014/main" id="{AE8C5211-0554-7C98-A058-5203306BC7D2}"/>
              </a:ext>
            </a:extLst>
          </p:cNvPr>
          <p:cNvPicPr>
            <a:picLocks noGrp="1" noChangeAspect="1"/>
          </p:cNvPicPr>
          <p:nvPr>
            <p:ph idx="1"/>
          </p:nvPr>
        </p:nvPicPr>
        <p:blipFill>
          <a:blip r:embed="rId3"/>
          <a:stretch>
            <a:fillRect/>
          </a:stretch>
        </p:blipFill>
        <p:spPr>
          <a:xfrm>
            <a:off x="219057" y="1364859"/>
            <a:ext cx="5344053" cy="2665295"/>
          </a:xfrm>
          <a:prstGeom prst="rect">
            <a:avLst/>
          </a:prstGeom>
          <a:ln>
            <a:solidFill>
              <a:schemeClr val="tx1"/>
            </a:solidFill>
          </a:ln>
        </p:spPr>
      </p:pic>
      <p:pic>
        <p:nvPicPr>
          <p:cNvPr id="10" name="Image 9">
            <a:extLst>
              <a:ext uri="{FF2B5EF4-FFF2-40B4-BE49-F238E27FC236}">
                <a16:creationId xmlns:a16="http://schemas.microsoft.com/office/drawing/2014/main" id="{655150E9-7F6F-52DA-33DD-7D83FA666233}"/>
              </a:ext>
            </a:extLst>
          </p:cNvPr>
          <p:cNvPicPr>
            <a:picLocks noChangeAspect="1"/>
          </p:cNvPicPr>
          <p:nvPr/>
        </p:nvPicPr>
        <p:blipFill>
          <a:blip r:embed="rId4"/>
          <a:stretch>
            <a:fillRect/>
          </a:stretch>
        </p:blipFill>
        <p:spPr>
          <a:xfrm>
            <a:off x="586734" y="1752413"/>
            <a:ext cx="4480729" cy="3782188"/>
          </a:xfrm>
          <a:prstGeom prst="rect">
            <a:avLst/>
          </a:prstGeom>
          <a:ln>
            <a:solidFill>
              <a:schemeClr val="tx1"/>
            </a:solidFill>
          </a:ln>
        </p:spPr>
      </p:pic>
      <p:pic>
        <p:nvPicPr>
          <p:cNvPr id="15" name="Image 14">
            <a:extLst>
              <a:ext uri="{FF2B5EF4-FFF2-40B4-BE49-F238E27FC236}">
                <a16:creationId xmlns:a16="http://schemas.microsoft.com/office/drawing/2014/main" id="{7F948B09-5F11-9D03-FAE8-16A78DAC57E1}"/>
              </a:ext>
            </a:extLst>
          </p:cNvPr>
          <p:cNvPicPr>
            <a:picLocks noChangeAspect="1"/>
          </p:cNvPicPr>
          <p:nvPr/>
        </p:nvPicPr>
        <p:blipFill>
          <a:blip r:embed="rId5"/>
          <a:stretch>
            <a:fillRect/>
          </a:stretch>
        </p:blipFill>
        <p:spPr>
          <a:xfrm>
            <a:off x="1501196" y="2076261"/>
            <a:ext cx="6354062" cy="2705478"/>
          </a:xfrm>
          <a:prstGeom prst="rect">
            <a:avLst/>
          </a:prstGeom>
          <a:ln>
            <a:solidFill>
              <a:schemeClr val="tx1"/>
            </a:solidFill>
          </a:ln>
        </p:spPr>
      </p:pic>
      <p:pic>
        <p:nvPicPr>
          <p:cNvPr id="17" name="Image 16">
            <a:extLst>
              <a:ext uri="{FF2B5EF4-FFF2-40B4-BE49-F238E27FC236}">
                <a16:creationId xmlns:a16="http://schemas.microsoft.com/office/drawing/2014/main" id="{60C1FA4C-21DF-2FF3-69AC-B42A248488D0}"/>
              </a:ext>
            </a:extLst>
          </p:cNvPr>
          <p:cNvPicPr>
            <a:picLocks noChangeAspect="1"/>
          </p:cNvPicPr>
          <p:nvPr/>
        </p:nvPicPr>
        <p:blipFill>
          <a:blip r:embed="rId6"/>
          <a:stretch>
            <a:fillRect/>
          </a:stretch>
        </p:blipFill>
        <p:spPr>
          <a:xfrm>
            <a:off x="2141054" y="422274"/>
            <a:ext cx="4841494" cy="6442467"/>
          </a:xfrm>
          <a:prstGeom prst="rect">
            <a:avLst/>
          </a:prstGeom>
          <a:ln>
            <a:solidFill>
              <a:schemeClr val="tx1"/>
            </a:solidFill>
          </a:ln>
        </p:spPr>
      </p:pic>
      <p:pic>
        <p:nvPicPr>
          <p:cNvPr id="19" name="Image 18">
            <a:extLst>
              <a:ext uri="{FF2B5EF4-FFF2-40B4-BE49-F238E27FC236}">
                <a16:creationId xmlns:a16="http://schemas.microsoft.com/office/drawing/2014/main" id="{8D0CDD9A-0FEE-260A-4A7C-5507B89CD3BE}"/>
              </a:ext>
            </a:extLst>
          </p:cNvPr>
          <p:cNvPicPr>
            <a:picLocks noChangeAspect="1"/>
          </p:cNvPicPr>
          <p:nvPr/>
        </p:nvPicPr>
        <p:blipFill>
          <a:blip r:embed="rId7"/>
          <a:stretch>
            <a:fillRect/>
          </a:stretch>
        </p:blipFill>
        <p:spPr>
          <a:xfrm>
            <a:off x="3329936" y="549087"/>
            <a:ext cx="5175881" cy="5810250"/>
          </a:xfrm>
          <a:prstGeom prst="rect">
            <a:avLst/>
          </a:prstGeom>
          <a:ln>
            <a:solidFill>
              <a:schemeClr val="tx1"/>
            </a:solidFill>
          </a:ln>
        </p:spPr>
      </p:pic>
      <p:pic>
        <p:nvPicPr>
          <p:cNvPr id="21" name="Image 20">
            <a:extLst>
              <a:ext uri="{FF2B5EF4-FFF2-40B4-BE49-F238E27FC236}">
                <a16:creationId xmlns:a16="http://schemas.microsoft.com/office/drawing/2014/main" id="{85991A90-168E-FB8E-E2FB-89755D7DBEF6}"/>
              </a:ext>
            </a:extLst>
          </p:cNvPr>
          <p:cNvPicPr>
            <a:picLocks noChangeAspect="1"/>
          </p:cNvPicPr>
          <p:nvPr/>
        </p:nvPicPr>
        <p:blipFill>
          <a:blip r:embed="rId8"/>
          <a:stretch>
            <a:fillRect/>
          </a:stretch>
        </p:blipFill>
        <p:spPr>
          <a:xfrm>
            <a:off x="5401652" y="519961"/>
            <a:ext cx="5001314" cy="6018951"/>
          </a:xfrm>
          <a:prstGeom prst="rect">
            <a:avLst/>
          </a:prstGeom>
          <a:ln>
            <a:solidFill>
              <a:schemeClr val="tx1"/>
            </a:solidFill>
          </a:ln>
        </p:spPr>
      </p:pic>
      <p:pic>
        <p:nvPicPr>
          <p:cNvPr id="23" name="Image 22">
            <a:extLst>
              <a:ext uri="{FF2B5EF4-FFF2-40B4-BE49-F238E27FC236}">
                <a16:creationId xmlns:a16="http://schemas.microsoft.com/office/drawing/2014/main" id="{D4303F23-C8EC-21B3-4CE2-10DC2D74960D}"/>
              </a:ext>
            </a:extLst>
          </p:cNvPr>
          <p:cNvPicPr>
            <a:picLocks noChangeAspect="1"/>
          </p:cNvPicPr>
          <p:nvPr/>
        </p:nvPicPr>
        <p:blipFill>
          <a:blip r:embed="rId9"/>
          <a:stretch>
            <a:fillRect/>
          </a:stretch>
        </p:blipFill>
        <p:spPr>
          <a:xfrm>
            <a:off x="6924921" y="164236"/>
            <a:ext cx="4486507" cy="6435726"/>
          </a:xfrm>
          <a:prstGeom prst="rect">
            <a:avLst/>
          </a:prstGeom>
          <a:ln>
            <a:solidFill>
              <a:schemeClr val="tx1"/>
            </a:solidFill>
          </a:ln>
        </p:spPr>
      </p:pic>
    </p:spTree>
    <p:extLst>
      <p:ext uri="{BB962C8B-B14F-4D97-AF65-F5344CB8AC3E}">
        <p14:creationId xmlns:p14="http://schemas.microsoft.com/office/powerpoint/2010/main" val="386755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104B6-9449-484E-1B82-689D045655B5}"/>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2EFC38C-9DCB-DF97-CF63-ABDB01963423}"/>
              </a:ext>
            </a:extLst>
          </p:cNvPr>
          <p:cNvSpPr>
            <a:spLocks noGrp="1"/>
          </p:cNvSpPr>
          <p:nvPr>
            <p:ph type="sldNum" sz="quarter" idx="12"/>
          </p:nvPr>
        </p:nvSpPr>
        <p:spPr/>
        <p:txBody>
          <a:bodyPr/>
          <a:lstStyle/>
          <a:p>
            <a:fld id="{DFB8B3A9-828E-465A-A411-C19742059787}" type="slidenum">
              <a:rPr lang="fr-BE" smtClean="0"/>
              <a:t>15</a:t>
            </a:fld>
            <a:endParaRPr lang="fr-BE"/>
          </a:p>
        </p:txBody>
      </p:sp>
      <p:grpSp>
        <p:nvGrpSpPr>
          <p:cNvPr id="8" name="Groupe 7">
            <a:extLst>
              <a:ext uri="{FF2B5EF4-FFF2-40B4-BE49-F238E27FC236}">
                <a16:creationId xmlns:a16="http://schemas.microsoft.com/office/drawing/2014/main" id="{B5F8AFCB-5204-71C5-1566-EDEEC9CF4A2D}"/>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F577DEC8-0C4A-92EE-5D8F-7EE69797AA81}"/>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C94593F9-66F4-3048-9EF1-A725DC0A2FBD}"/>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7" name="Titre 12">
            <a:extLst>
              <a:ext uri="{FF2B5EF4-FFF2-40B4-BE49-F238E27FC236}">
                <a16:creationId xmlns:a16="http://schemas.microsoft.com/office/drawing/2014/main" id="{C23CD8BB-6967-C4C3-61AF-5DDED5971EFD}"/>
              </a:ext>
            </a:extLst>
          </p:cNvPr>
          <p:cNvSpPr>
            <a:spLocks noGrp="1"/>
          </p:cNvSpPr>
          <p:nvPr>
            <p:ph type="title"/>
          </p:nvPr>
        </p:nvSpPr>
        <p:spPr>
          <a:xfrm>
            <a:off x="838200" y="365125"/>
            <a:ext cx="10515600" cy="1325563"/>
          </a:xfrm>
        </p:spPr>
        <p:txBody>
          <a:bodyPr/>
          <a:lstStyle/>
          <a:p>
            <a:r>
              <a:rPr lang="fr-FR" dirty="0"/>
              <a:t>4. Différenciation : R-C-D</a:t>
            </a:r>
            <a:endParaRPr lang="fr-BE" dirty="0"/>
          </a:p>
        </p:txBody>
      </p:sp>
      <p:sp>
        <p:nvSpPr>
          <p:cNvPr id="5" name="Espace réservé du contenu 2">
            <a:extLst>
              <a:ext uri="{FF2B5EF4-FFF2-40B4-BE49-F238E27FC236}">
                <a16:creationId xmlns:a16="http://schemas.microsoft.com/office/drawing/2014/main" id="{8015C434-1E0B-0AF9-9821-A699F8B0B91B}"/>
              </a:ext>
            </a:extLst>
          </p:cNvPr>
          <p:cNvSpPr txBox="1">
            <a:spLocks noGrp="1"/>
          </p:cNvSpPr>
          <p:nvPr>
            <p:ph idx="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t>La remédiation « règle de trois et proportionnalité » </a:t>
            </a:r>
            <a:r>
              <a:rPr lang="fr-FR" sz="2400" dirty="0"/>
              <a:t>:</a:t>
            </a:r>
          </a:p>
          <a:p>
            <a:r>
              <a:rPr lang="fr-FR" sz="2400" dirty="0"/>
              <a:t>Outil papier-crayon pour 5-6-7</a:t>
            </a:r>
            <a:r>
              <a:rPr lang="fr-FR" sz="2400" baseline="30000" dirty="0"/>
              <a:t>ème</a:t>
            </a:r>
            <a:r>
              <a:rPr lang="fr-FR" sz="2400" dirty="0"/>
              <a:t> année</a:t>
            </a:r>
          </a:p>
          <a:p>
            <a:r>
              <a:rPr lang="fr-FR" sz="2400" dirty="0"/>
              <a:t>38 pages</a:t>
            </a:r>
          </a:p>
          <a:p>
            <a:r>
              <a:rPr lang="fr-FR" sz="2400" dirty="0"/>
              <a:t>3 volets </a:t>
            </a:r>
          </a:p>
          <a:p>
            <a:pPr lvl="1">
              <a:buFont typeface="Wingdings" panose="05000000000000000000" pitchFamily="2" charset="2"/>
              <a:buChar char="ü"/>
            </a:pPr>
            <a:r>
              <a:rPr lang="fr-FR" sz="2000" dirty="0"/>
              <a:t>Règle de trois et proportionnalité </a:t>
            </a:r>
          </a:p>
          <a:p>
            <a:pPr lvl="1">
              <a:buFont typeface="Wingdings" panose="05000000000000000000" pitchFamily="2" charset="2"/>
              <a:buChar char="ü"/>
            </a:pPr>
            <a:r>
              <a:rPr lang="fr-FR" sz="2000" dirty="0"/>
              <a:t>Exemples résolus et situations particulières</a:t>
            </a:r>
          </a:p>
          <a:p>
            <a:pPr lvl="1">
              <a:buFont typeface="Wingdings" panose="05000000000000000000" pitchFamily="2" charset="2"/>
              <a:buChar char="ü"/>
            </a:pPr>
            <a:r>
              <a:rPr lang="fr-FR" sz="2000" dirty="0"/>
              <a:t>Exercices en lien avec l’option boulangerie-pâtisserie</a:t>
            </a:r>
          </a:p>
          <a:p>
            <a:r>
              <a:rPr lang="fr-FR" sz="2400" dirty="0"/>
              <a:t>2 à 5 séances</a:t>
            </a:r>
            <a:r>
              <a:rPr lang="fr-FR" sz="2000" dirty="0"/>
              <a:t> </a:t>
            </a:r>
            <a:endParaRPr lang="fr-FR" sz="2400" dirty="0"/>
          </a:p>
        </p:txBody>
      </p:sp>
      <p:pic>
        <p:nvPicPr>
          <p:cNvPr id="6" name="Image 5">
            <a:extLst>
              <a:ext uri="{FF2B5EF4-FFF2-40B4-BE49-F238E27FC236}">
                <a16:creationId xmlns:a16="http://schemas.microsoft.com/office/drawing/2014/main" id="{58F37844-95B1-805A-C800-3DF8944A6397}"/>
              </a:ext>
            </a:extLst>
          </p:cNvPr>
          <p:cNvPicPr>
            <a:picLocks noChangeAspect="1"/>
          </p:cNvPicPr>
          <p:nvPr/>
        </p:nvPicPr>
        <p:blipFill>
          <a:blip r:embed="rId3"/>
          <a:srcRect r="66331" b="49550"/>
          <a:stretch>
            <a:fillRect/>
          </a:stretch>
        </p:blipFill>
        <p:spPr>
          <a:xfrm>
            <a:off x="8888129" y="244188"/>
            <a:ext cx="3303871" cy="3394362"/>
          </a:xfrm>
          <a:prstGeom prst="rect">
            <a:avLst/>
          </a:prstGeom>
        </p:spPr>
      </p:pic>
    </p:spTree>
    <p:extLst>
      <p:ext uri="{BB962C8B-B14F-4D97-AF65-F5344CB8AC3E}">
        <p14:creationId xmlns:p14="http://schemas.microsoft.com/office/powerpoint/2010/main" val="280869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12FC2-E339-D4C0-3320-D3151A866A4F}"/>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A06A75F-7CF1-927B-2E11-B88C4621A86F}"/>
              </a:ext>
            </a:extLst>
          </p:cNvPr>
          <p:cNvSpPr>
            <a:spLocks noGrp="1"/>
          </p:cNvSpPr>
          <p:nvPr>
            <p:ph type="sldNum" sz="quarter" idx="12"/>
          </p:nvPr>
        </p:nvSpPr>
        <p:spPr/>
        <p:txBody>
          <a:bodyPr/>
          <a:lstStyle/>
          <a:p>
            <a:fld id="{DFB8B3A9-828E-465A-A411-C19742059787}" type="slidenum">
              <a:rPr lang="fr-BE" smtClean="0"/>
              <a:t>16</a:t>
            </a:fld>
            <a:endParaRPr lang="fr-BE"/>
          </a:p>
        </p:txBody>
      </p:sp>
      <p:grpSp>
        <p:nvGrpSpPr>
          <p:cNvPr id="8" name="Groupe 7">
            <a:extLst>
              <a:ext uri="{FF2B5EF4-FFF2-40B4-BE49-F238E27FC236}">
                <a16:creationId xmlns:a16="http://schemas.microsoft.com/office/drawing/2014/main" id="{D722C1E5-A43E-3321-EE9F-0012D2B7C996}"/>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2A3D836B-8CD8-2D09-C7A2-9CAAF57BB571}"/>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2724BAB6-83CA-407B-7134-7893E71CF470}"/>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7" name="Titre 12">
            <a:extLst>
              <a:ext uri="{FF2B5EF4-FFF2-40B4-BE49-F238E27FC236}">
                <a16:creationId xmlns:a16="http://schemas.microsoft.com/office/drawing/2014/main" id="{4024E45F-C380-F360-0A2B-DC74DD979F23}"/>
              </a:ext>
            </a:extLst>
          </p:cNvPr>
          <p:cNvSpPr>
            <a:spLocks noGrp="1"/>
          </p:cNvSpPr>
          <p:nvPr>
            <p:ph type="title"/>
          </p:nvPr>
        </p:nvSpPr>
        <p:spPr>
          <a:xfrm>
            <a:off x="838200" y="365125"/>
            <a:ext cx="10515600" cy="1325563"/>
          </a:xfrm>
        </p:spPr>
        <p:txBody>
          <a:bodyPr/>
          <a:lstStyle/>
          <a:p>
            <a:r>
              <a:rPr lang="fr-FR" dirty="0"/>
              <a:t>4. Différenciation : R-C-D</a:t>
            </a:r>
            <a:endParaRPr lang="fr-BE" dirty="0"/>
          </a:p>
        </p:txBody>
      </p:sp>
      <p:sp>
        <p:nvSpPr>
          <p:cNvPr id="13" name="ZoneTexte 12">
            <a:extLst>
              <a:ext uri="{FF2B5EF4-FFF2-40B4-BE49-F238E27FC236}">
                <a16:creationId xmlns:a16="http://schemas.microsoft.com/office/drawing/2014/main" id="{B3653B99-8B4F-49DD-F281-E23E817B65ED}"/>
              </a:ext>
            </a:extLst>
          </p:cNvPr>
          <p:cNvSpPr txBox="1"/>
          <p:nvPr/>
        </p:nvSpPr>
        <p:spPr>
          <a:xfrm>
            <a:off x="889617" y="1690688"/>
            <a:ext cx="5257800" cy="1938992"/>
          </a:xfrm>
          <a:prstGeom prst="rect">
            <a:avLst/>
          </a:prstGeom>
          <a:solidFill>
            <a:schemeClr val="bg1"/>
          </a:solidFill>
        </p:spPr>
        <p:txBody>
          <a:bodyPr wrap="square" rtlCol="0">
            <a:spAutoFit/>
          </a:bodyPr>
          <a:lstStyle/>
          <a:p>
            <a:r>
              <a:rPr lang="fr-FR" sz="2400" b="1" dirty="0">
                <a:solidFill>
                  <a:sysClr val="windowText" lastClr="000000"/>
                </a:solidFill>
              </a:rPr>
              <a:t>3 cas de présentation de résolution </a:t>
            </a:r>
            <a:r>
              <a:rPr lang="fr-FR" sz="2400" dirty="0">
                <a:solidFill>
                  <a:sysClr val="windowText" lastClr="000000"/>
                </a:solidFill>
              </a:rPr>
              <a:t>:</a:t>
            </a:r>
          </a:p>
          <a:p>
            <a:pPr marL="285750" indent="-285750">
              <a:buFontTx/>
              <a:buChar char="-"/>
            </a:pPr>
            <a:r>
              <a:rPr lang="fr-FR" sz="2400" dirty="0">
                <a:solidFill>
                  <a:sysClr val="windowText" lastClr="000000"/>
                </a:solidFill>
              </a:rPr>
              <a:t>Présentation en </a:t>
            </a:r>
            <a:r>
              <a:rPr lang="fr-FR" sz="2400">
                <a:solidFill>
                  <a:sysClr val="windowText" lastClr="000000"/>
                </a:solidFill>
              </a:rPr>
              <a:t>langage naturel</a:t>
            </a:r>
            <a:endParaRPr lang="fr-FR" sz="2400" dirty="0">
              <a:solidFill>
                <a:sysClr val="windowText" lastClr="000000"/>
              </a:solidFill>
            </a:endParaRPr>
          </a:p>
          <a:p>
            <a:pPr marL="285750" indent="-285750">
              <a:buFontTx/>
              <a:buChar char="-"/>
            </a:pPr>
            <a:r>
              <a:rPr lang="fr-FR" sz="2400" dirty="0">
                <a:solidFill>
                  <a:sysClr val="windowText" lastClr="000000"/>
                </a:solidFill>
              </a:rPr>
              <a:t>Présentation classique</a:t>
            </a:r>
          </a:p>
          <a:p>
            <a:pPr marL="285750" indent="-285750">
              <a:buFontTx/>
              <a:buChar char="-"/>
            </a:pPr>
            <a:r>
              <a:rPr lang="fr-FR" sz="2400" dirty="0">
                <a:solidFill>
                  <a:sysClr val="windowText" lastClr="000000"/>
                </a:solidFill>
              </a:rPr>
              <a:t>Présentation en tableau de proportionnalité</a:t>
            </a:r>
            <a:endParaRPr lang="fr-BE" sz="2400" dirty="0">
              <a:solidFill>
                <a:sysClr val="windowText" lastClr="000000"/>
              </a:solidFill>
            </a:endParaRPr>
          </a:p>
        </p:txBody>
      </p:sp>
      <p:sp>
        <p:nvSpPr>
          <p:cNvPr id="18" name="ZoneTexte 17">
            <a:extLst>
              <a:ext uri="{FF2B5EF4-FFF2-40B4-BE49-F238E27FC236}">
                <a16:creationId xmlns:a16="http://schemas.microsoft.com/office/drawing/2014/main" id="{3658A283-C380-A50F-F6E4-CCD372710E5A}"/>
              </a:ext>
            </a:extLst>
          </p:cNvPr>
          <p:cNvSpPr txBox="1"/>
          <p:nvPr/>
        </p:nvSpPr>
        <p:spPr>
          <a:xfrm>
            <a:off x="889617" y="3754914"/>
            <a:ext cx="5257800" cy="1938992"/>
          </a:xfrm>
          <a:prstGeom prst="rect">
            <a:avLst/>
          </a:prstGeom>
          <a:solidFill>
            <a:schemeClr val="bg1"/>
          </a:solidFill>
        </p:spPr>
        <p:txBody>
          <a:bodyPr wrap="square" rtlCol="0">
            <a:spAutoFit/>
          </a:bodyPr>
          <a:lstStyle/>
          <a:p>
            <a:r>
              <a:rPr lang="fr-FR" sz="2400" b="1" dirty="0">
                <a:solidFill>
                  <a:sysClr val="windowText" lastClr="000000"/>
                </a:solidFill>
              </a:rPr>
              <a:t>3 exemples résolus </a:t>
            </a:r>
            <a:r>
              <a:rPr lang="fr-FR" sz="2400" dirty="0">
                <a:solidFill>
                  <a:sysClr val="windowText" lastClr="000000"/>
                </a:solidFill>
              </a:rPr>
              <a:t>:</a:t>
            </a:r>
          </a:p>
          <a:p>
            <a:pPr marL="285750" indent="-285750">
              <a:buFontTx/>
              <a:buChar char="-"/>
            </a:pPr>
            <a:r>
              <a:rPr lang="fr-FR" sz="2400" dirty="0">
                <a:solidFill>
                  <a:sysClr val="windowText" lastClr="000000"/>
                </a:solidFill>
              </a:rPr>
              <a:t>Déterminer une 4</a:t>
            </a:r>
            <a:r>
              <a:rPr lang="fr-FR" sz="2400" baseline="30000" dirty="0">
                <a:solidFill>
                  <a:sysClr val="windowText" lastClr="000000"/>
                </a:solidFill>
              </a:rPr>
              <a:t>e</a:t>
            </a:r>
            <a:r>
              <a:rPr lang="fr-FR" sz="2400" dirty="0">
                <a:solidFill>
                  <a:sysClr val="windowText" lastClr="000000"/>
                </a:solidFill>
              </a:rPr>
              <a:t> donnée directement</a:t>
            </a:r>
          </a:p>
          <a:p>
            <a:pPr marL="285750" indent="-285750">
              <a:buFontTx/>
              <a:buChar char="-"/>
            </a:pPr>
            <a:r>
              <a:rPr lang="fr-FR" sz="2400" dirty="0">
                <a:solidFill>
                  <a:sysClr val="windowText" lastClr="000000"/>
                </a:solidFill>
              </a:rPr>
              <a:t>Passage par l’unité</a:t>
            </a:r>
          </a:p>
          <a:p>
            <a:pPr marL="285750" indent="-285750">
              <a:buFontTx/>
              <a:buChar char="-"/>
            </a:pPr>
            <a:r>
              <a:rPr lang="fr-FR" sz="2400" dirty="0">
                <a:solidFill>
                  <a:sysClr val="windowText" lastClr="000000"/>
                </a:solidFill>
              </a:rPr>
              <a:t>Usage d’un diviseur commun</a:t>
            </a:r>
            <a:endParaRPr lang="fr-BE" sz="2400" dirty="0">
              <a:solidFill>
                <a:sysClr val="windowText" lastClr="000000"/>
              </a:solidFill>
            </a:endParaRPr>
          </a:p>
        </p:txBody>
      </p:sp>
      <p:pic>
        <p:nvPicPr>
          <p:cNvPr id="22" name="Image 21">
            <a:extLst>
              <a:ext uri="{FF2B5EF4-FFF2-40B4-BE49-F238E27FC236}">
                <a16:creationId xmlns:a16="http://schemas.microsoft.com/office/drawing/2014/main" id="{EFA700F4-0F87-7132-C81E-BC9013E2D9D1}"/>
              </a:ext>
            </a:extLst>
          </p:cNvPr>
          <p:cNvPicPr>
            <a:picLocks noChangeAspect="1"/>
          </p:cNvPicPr>
          <p:nvPr/>
        </p:nvPicPr>
        <p:blipFill>
          <a:blip r:embed="rId3"/>
          <a:stretch>
            <a:fillRect/>
          </a:stretch>
        </p:blipFill>
        <p:spPr>
          <a:xfrm>
            <a:off x="6705837" y="864283"/>
            <a:ext cx="5402802" cy="1027293"/>
          </a:xfrm>
          <a:prstGeom prst="rect">
            <a:avLst/>
          </a:prstGeom>
        </p:spPr>
      </p:pic>
      <p:pic>
        <p:nvPicPr>
          <p:cNvPr id="25" name="Image 24">
            <a:extLst>
              <a:ext uri="{FF2B5EF4-FFF2-40B4-BE49-F238E27FC236}">
                <a16:creationId xmlns:a16="http://schemas.microsoft.com/office/drawing/2014/main" id="{676B8984-B925-7350-2338-BFCBAC5CA4D9}"/>
              </a:ext>
            </a:extLst>
          </p:cNvPr>
          <p:cNvPicPr>
            <a:picLocks noChangeAspect="1"/>
          </p:cNvPicPr>
          <p:nvPr/>
        </p:nvPicPr>
        <p:blipFill>
          <a:blip r:embed="rId4"/>
          <a:stretch>
            <a:fillRect/>
          </a:stretch>
        </p:blipFill>
        <p:spPr>
          <a:xfrm>
            <a:off x="6805330" y="1929763"/>
            <a:ext cx="5303309" cy="2286817"/>
          </a:xfrm>
          <a:prstGeom prst="rect">
            <a:avLst/>
          </a:prstGeom>
        </p:spPr>
      </p:pic>
      <p:pic>
        <p:nvPicPr>
          <p:cNvPr id="27" name="Image 26">
            <a:extLst>
              <a:ext uri="{FF2B5EF4-FFF2-40B4-BE49-F238E27FC236}">
                <a16:creationId xmlns:a16="http://schemas.microsoft.com/office/drawing/2014/main" id="{32926757-C280-8DE8-FA12-9013A3A48D9D}"/>
              </a:ext>
            </a:extLst>
          </p:cNvPr>
          <p:cNvPicPr>
            <a:picLocks noChangeAspect="1"/>
          </p:cNvPicPr>
          <p:nvPr/>
        </p:nvPicPr>
        <p:blipFill>
          <a:blip r:embed="rId5"/>
          <a:stretch>
            <a:fillRect/>
          </a:stretch>
        </p:blipFill>
        <p:spPr>
          <a:xfrm>
            <a:off x="6839642" y="4267435"/>
            <a:ext cx="5249947" cy="2225439"/>
          </a:xfrm>
          <a:prstGeom prst="rect">
            <a:avLst/>
          </a:prstGeom>
        </p:spPr>
      </p:pic>
      <p:sp>
        <p:nvSpPr>
          <p:cNvPr id="28" name="ZoneTexte 27">
            <a:extLst>
              <a:ext uri="{FF2B5EF4-FFF2-40B4-BE49-F238E27FC236}">
                <a16:creationId xmlns:a16="http://schemas.microsoft.com/office/drawing/2014/main" id="{D5212AEC-B0DC-EE85-FCC1-7BAC7ED8E1AD}"/>
              </a:ext>
            </a:extLst>
          </p:cNvPr>
          <p:cNvSpPr txBox="1"/>
          <p:nvPr/>
        </p:nvSpPr>
        <p:spPr>
          <a:xfrm>
            <a:off x="889617" y="5987018"/>
            <a:ext cx="5257800" cy="461665"/>
          </a:xfrm>
          <a:prstGeom prst="rect">
            <a:avLst/>
          </a:prstGeom>
          <a:solidFill>
            <a:schemeClr val="bg1"/>
          </a:solidFill>
        </p:spPr>
        <p:txBody>
          <a:bodyPr wrap="square" rtlCol="0">
            <a:spAutoFit/>
          </a:bodyPr>
          <a:lstStyle/>
          <a:p>
            <a:r>
              <a:rPr lang="fr-FR" sz="2400" b="1" dirty="0">
                <a:solidFill>
                  <a:sysClr val="windowText" lastClr="000000"/>
                </a:solidFill>
              </a:rPr>
              <a:t>Rappel méthodologique</a:t>
            </a:r>
            <a:endParaRPr lang="fr-BE" sz="2400" b="1" dirty="0">
              <a:solidFill>
                <a:sysClr val="windowText" lastClr="000000"/>
              </a:solidFill>
            </a:endParaRPr>
          </a:p>
        </p:txBody>
      </p:sp>
    </p:spTree>
    <p:extLst>
      <p:ext uri="{BB962C8B-B14F-4D97-AF65-F5344CB8AC3E}">
        <p14:creationId xmlns:p14="http://schemas.microsoft.com/office/powerpoint/2010/main" val="91140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0B591-EFF7-C6BA-D7DA-5AD3611B4670}"/>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A2CEABC-E1F5-6723-140B-2C83E8B84376}"/>
              </a:ext>
            </a:extLst>
          </p:cNvPr>
          <p:cNvSpPr>
            <a:spLocks noGrp="1"/>
          </p:cNvSpPr>
          <p:nvPr>
            <p:ph type="sldNum" sz="quarter" idx="12"/>
          </p:nvPr>
        </p:nvSpPr>
        <p:spPr/>
        <p:txBody>
          <a:bodyPr/>
          <a:lstStyle/>
          <a:p>
            <a:fld id="{DFB8B3A9-828E-465A-A411-C19742059787}" type="slidenum">
              <a:rPr lang="fr-BE" smtClean="0"/>
              <a:t>17</a:t>
            </a:fld>
            <a:endParaRPr lang="fr-BE"/>
          </a:p>
        </p:txBody>
      </p:sp>
      <p:grpSp>
        <p:nvGrpSpPr>
          <p:cNvPr id="8" name="Groupe 7">
            <a:extLst>
              <a:ext uri="{FF2B5EF4-FFF2-40B4-BE49-F238E27FC236}">
                <a16:creationId xmlns:a16="http://schemas.microsoft.com/office/drawing/2014/main" id="{044F4A71-09A2-CB2F-6C46-E90968B42476}"/>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10E353D3-1C94-BB49-1916-B2E2660B3FF8}"/>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8EF96F1D-3288-E916-5817-A0186AD84ABA}"/>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7" name="Titre 12">
            <a:extLst>
              <a:ext uri="{FF2B5EF4-FFF2-40B4-BE49-F238E27FC236}">
                <a16:creationId xmlns:a16="http://schemas.microsoft.com/office/drawing/2014/main" id="{C93D00A6-047F-7D59-2AFC-D56D3BD8695E}"/>
              </a:ext>
            </a:extLst>
          </p:cNvPr>
          <p:cNvSpPr>
            <a:spLocks noGrp="1"/>
          </p:cNvSpPr>
          <p:nvPr>
            <p:ph type="title"/>
          </p:nvPr>
        </p:nvSpPr>
        <p:spPr>
          <a:xfrm>
            <a:off x="838200" y="365125"/>
            <a:ext cx="10515600" cy="1325563"/>
          </a:xfrm>
        </p:spPr>
        <p:txBody>
          <a:bodyPr/>
          <a:lstStyle/>
          <a:p>
            <a:r>
              <a:rPr lang="fr-FR" dirty="0"/>
              <a:t>4. Différenciation : R-C-D</a:t>
            </a:r>
            <a:endParaRPr lang="fr-BE" dirty="0"/>
          </a:p>
        </p:txBody>
      </p:sp>
      <p:sp>
        <p:nvSpPr>
          <p:cNvPr id="28" name="ZoneTexte 27">
            <a:extLst>
              <a:ext uri="{FF2B5EF4-FFF2-40B4-BE49-F238E27FC236}">
                <a16:creationId xmlns:a16="http://schemas.microsoft.com/office/drawing/2014/main" id="{E0D0C0C0-4BE7-812F-3C9D-2DF78479DA61}"/>
              </a:ext>
            </a:extLst>
          </p:cNvPr>
          <p:cNvSpPr txBox="1"/>
          <p:nvPr/>
        </p:nvSpPr>
        <p:spPr>
          <a:xfrm>
            <a:off x="838200" y="1690688"/>
            <a:ext cx="5257800" cy="2308324"/>
          </a:xfrm>
          <a:prstGeom prst="rect">
            <a:avLst/>
          </a:prstGeom>
          <a:solidFill>
            <a:schemeClr val="bg1"/>
          </a:solidFill>
        </p:spPr>
        <p:txBody>
          <a:bodyPr wrap="square" rtlCol="0">
            <a:spAutoFit/>
          </a:bodyPr>
          <a:lstStyle/>
          <a:p>
            <a:r>
              <a:rPr lang="fr-FR" sz="2400" dirty="0">
                <a:solidFill>
                  <a:sysClr val="windowText" lastClr="000000"/>
                </a:solidFill>
              </a:rPr>
              <a:t>Des outils qui contiennent …</a:t>
            </a:r>
          </a:p>
          <a:p>
            <a:pPr marL="285750" indent="-285750">
              <a:buFontTx/>
              <a:buChar char="-"/>
            </a:pPr>
            <a:r>
              <a:rPr lang="fr-FR" sz="2400" dirty="0">
                <a:solidFill>
                  <a:sysClr val="windowText" lastClr="000000"/>
                </a:solidFill>
              </a:rPr>
              <a:t>Rappel méthodologique</a:t>
            </a:r>
          </a:p>
          <a:p>
            <a:pPr marL="285750" indent="-285750">
              <a:buFontTx/>
              <a:buChar char="-"/>
            </a:pPr>
            <a:r>
              <a:rPr lang="fr-FR" sz="2400" dirty="0">
                <a:solidFill>
                  <a:sysClr val="windowText" lastClr="000000"/>
                </a:solidFill>
              </a:rPr>
              <a:t>Des étayages</a:t>
            </a:r>
          </a:p>
          <a:p>
            <a:pPr marL="285750" indent="-285750">
              <a:buFontTx/>
              <a:buChar char="-"/>
            </a:pPr>
            <a:r>
              <a:rPr lang="fr-FR" sz="2400" dirty="0">
                <a:solidFill>
                  <a:sysClr val="windowText" lastClr="000000"/>
                </a:solidFill>
              </a:rPr>
              <a:t>Une structure de résolution</a:t>
            </a:r>
          </a:p>
          <a:p>
            <a:pPr marL="285750" indent="-285750">
              <a:buFontTx/>
              <a:buChar char="-"/>
            </a:pPr>
            <a:r>
              <a:rPr lang="fr-FR" sz="2400" dirty="0">
                <a:solidFill>
                  <a:sysClr val="windowText" lastClr="000000"/>
                </a:solidFill>
              </a:rPr>
              <a:t>Un espace de réflexion</a:t>
            </a:r>
          </a:p>
          <a:p>
            <a:endParaRPr lang="fr-BE" sz="2400" dirty="0">
              <a:solidFill>
                <a:sysClr val="windowText" lastClr="000000"/>
              </a:solidFill>
            </a:endParaRPr>
          </a:p>
        </p:txBody>
      </p:sp>
      <p:pic>
        <p:nvPicPr>
          <p:cNvPr id="3" name="Image 2">
            <a:extLst>
              <a:ext uri="{FF2B5EF4-FFF2-40B4-BE49-F238E27FC236}">
                <a16:creationId xmlns:a16="http://schemas.microsoft.com/office/drawing/2014/main" id="{1D6B884C-692C-6CB8-9CC3-492FF5A69450}"/>
              </a:ext>
            </a:extLst>
          </p:cNvPr>
          <p:cNvPicPr>
            <a:picLocks noChangeAspect="1"/>
          </p:cNvPicPr>
          <p:nvPr/>
        </p:nvPicPr>
        <p:blipFill>
          <a:blip r:embed="rId3"/>
          <a:stretch>
            <a:fillRect/>
          </a:stretch>
        </p:blipFill>
        <p:spPr>
          <a:xfrm>
            <a:off x="7279894" y="365125"/>
            <a:ext cx="4748677" cy="3905072"/>
          </a:xfrm>
          <a:prstGeom prst="rect">
            <a:avLst/>
          </a:prstGeom>
          <a:ln>
            <a:solidFill>
              <a:schemeClr val="tx1"/>
            </a:solidFill>
          </a:ln>
        </p:spPr>
      </p:pic>
      <p:pic>
        <p:nvPicPr>
          <p:cNvPr id="6" name="Image 5">
            <a:extLst>
              <a:ext uri="{FF2B5EF4-FFF2-40B4-BE49-F238E27FC236}">
                <a16:creationId xmlns:a16="http://schemas.microsoft.com/office/drawing/2014/main" id="{57C3CAD3-28C4-A1BB-9C6C-359B84B374E6}"/>
              </a:ext>
            </a:extLst>
          </p:cNvPr>
          <p:cNvPicPr>
            <a:picLocks noChangeAspect="1"/>
          </p:cNvPicPr>
          <p:nvPr/>
        </p:nvPicPr>
        <p:blipFill>
          <a:blip r:embed="rId4"/>
          <a:stretch>
            <a:fillRect/>
          </a:stretch>
        </p:blipFill>
        <p:spPr>
          <a:xfrm>
            <a:off x="7323157" y="511175"/>
            <a:ext cx="4440331" cy="5638800"/>
          </a:xfrm>
          <a:prstGeom prst="rect">
            <a:avLst/>
          </a:prstGeom>
          <a:ln>
            <a:solidFill>
              <a:schemeClr val="tx1"/>
            </a:solidFill>
          </a:ln>
        </p:spPr>
      </p:pic>
      <p:pic>
        <p:nvPicPr>
          <p:cNvPr id="15" name="Image 14">
            <a:extLst>
              <a:ext uri="{FF2B5EF4-FFF2-40B4-BE49-F238E27FC236}">
                <a16:creationId xmlns:a16="http://schemas.microsoft.com/office/drawing/2014/main" id="{DEAD1314-4256-84A8-5F99-DB278340F7F8}"/>
              </a:ext>
            </a:extLst>
          </p:cNvPr>
          <p:cNvPicPr>
            <a:picLocks noChangeAspect="1"/>
          </p:cNvPicPr>
          <p:nvPr/>
        </p:nvPicPr>
        <p:blipFill>
          <a:blip r:embed="rId5"/>
          <a:stretch>
            <a:fillRect/>
          </a:stretch>
        </p:blipFill>
        <p:spPr>
          <a:xfrm>
            <a:off x="6696123" y="911225"/>
            <a:ext cx="4733812" cy="5810250"/>
          </a:xfrm>
          <a:prstGeom prst="rect">
            <a:avLst/>
          </a:prstGeom>
          <a:ln>
            <a:solidFill>
              <a:schemeClr val="tx1"/>
            </a:solidFill>
          </a:ln>
        </p:spPr>
      </p:pic>
      <p:pic>
        <p:nvPicPr>
          <p:cNvPr id="16" name="Image 15">
            <a:extLst>
              <a:ext uri="{FF2B5EF4-FFF2-40B4-BE49-F238E27FC236}">
                <a16:creationId xmlns:a16="http://schemas.microsoft.com/office/drawing/2014/main" id="{90FE1029-63DB-454B-9E14-D60D940C84F1}"/>
              </a:ext>
            </a:extLst>
          </p:cNvPr>
          <p:cNvPicPr>
            <a:picLocks noChangeAspect="1"/>
          </p:cNvPicPr>
          <p:nvPr/>
        </p:nvPicPr>
        <p:blipFill>
          <a:blip r:embed="rId6"/>
          <a:stretch>
            <a:fillRect/>
          </a:stretch>
        </p:blipFill>
        <p:spPr>
          <a:xfrm>
            <a:off x="5514119" y="1403350"/>
            <a:ext cx="5373586" cy="5292725"/>
          </a:xfrm>
          <a:prstGeom prst="rect">
            <a:avLst/>
          </a:prstGeom>
          <a:ln>
            <a:solidFill>
              <a:schemeClr val="tx1"/>
            </a:solidFill>
          </a:ln>
        </p:spPr>
      </p:pic>
    </p:spTree>
    <p:extLst>
      <p:ext uri="{BB962C8B-B14F-4D97-AF65-F5344CB8AC3E}">
        <p14:creationId xmlns:p14="http://schemas.microsoft.com/office/powerpoint/2010/main" val="38459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7E71E-58BA-B28A-CF9A-51320E94A707}"/>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09FFDDE2-A84F-6F6A-ABF5-96ED1DFB7D9C}"/>
              </a:ext>
            </a:extLst>
          </p:cNvPr>
          <p:cNvSpPr>
            <a:spLocks noGrp="1"/>
          </p:cNvSpPr>
          <p:nvPr>
            <p:ph type="title"/>
          </p:nvPr>
        </p:nvSpPr>
        <p:spPr/>
        <p:txBody>
          <a:bodyPr/>
          <a:lstStyle/>
          <a:p>
            <a:r>
              <a:rPr lang="fr-FR" dirty="0"/>
              <a:t>5. Discussion</a:t>
            </a:r>
            <a:endParaRPr lang="fr-BE" dirty="0"/>
          </a:p>
        </p:txBody>
      </p:sp>
      <p:sp>
        <p:nvSpPr>
          <p:cNvPr id="3" name="Espace réservé du contenu 2">
            <a:extLst>
              <a:ext uri="{FF2B5EF4-FFF2-40B4-BE49-F238E27FC236}">
                <a16:creationId xmlns:a16="http://schemas.microsoft.com/office/drawing/2014/main" id="{8DF9E9C1-8173-6337-5E70-C1F84E2863BD}"/>
              </a:ext>
            </a:extLst>
          </p:cNvPr>
          <p:cNvSpPr>
            <a:spLocks noGrp="1"/>
          </p:cNvSpPr>
          <p:nvPr>
            <p:ph idx="1"/>
          </p:nvPr>
        </p:nvSpPr>
        <p:spPr>
          <a:xfrm>
            <a:off x="838200" y="1665448"/>
            <a:ext cx="7373471" cy="4351338"/>
          </a:xfrm>
        </p:spPr>
        <p:txBody>
          <a:bodyPr>
            <a:normAutofit fontScale="85000" lnSpcReduction="20000"/>
          </a:bodyPr>
          <a:lstStyle/>
          <a:p>
            <a:pPr marL="0" indent="0">
              <a:buNone/>
            </a:pPr>
            <a:r>
              <a:rPr lang="fr-FR" sz="2600" b="1" dirty="0"/>
              <a:t>Forces :</a:t>
            </a:r>
          </a:p>
          <a:p>
            <a:r>
              <a:rPr lang="fr-FR" sz="2000" dirty="0"/>
              <a:t>Lien entre apprentissages scolaires et les réalités du monde professionnel </a:t>
            </a:r>
          </a:p>
          <a:p>
            <a:pPr lvl="1">
              <a:buFont typeface="Wingdings" panose="05000000000000000000" pitchFamily="2" charset="2"/>
              <a:buChar char="Ø"/>
            </a:pPr>
            <a:r>
              <a:rPr lang="fr-FR" sz="1600" dirty="0"/>
              <a:t>Impact sur la motivation </a:t>
            </a:r>
          </a:p>
          <a:p>
            <a:pPr lvl="1">
              <a:buFont typeface="Wingdings" panose="05000000000000000000" pitchFamily="2" charset="2"/>
              <a:buChar char="Ø"/>
            </a:pPr>
            <a:r>
              <a:rPr lang="fr-FR" sz="1600" dirty="0"/>
              <a:t>Transition plus facile vers la vie active</a:t>
            </a:r>
          </a:p>
          <a:p>
            <a:r>
              <a:rPr lang="fr-FR" sz="2000" dirty="0"/>
              <a:t>Outils réplicables sur d’autres objets d’apprentissage</a:t>
            </a:r>
          </a:p>
          <a:p>
            <a:endParaRPr lang="fr-FR" sz="2000" dirty="0"/>
          </a:p>
          <a:p>
            <a:pPr marL="0" indent="0">
              <a:buNone/>
            </a:pPr>
            <a:r>
              <a:rPr lang="fr-FR" sz="2600" b="1" dirty="0"/>
              <a:t>Faiblesses :</a:t>
            </a:r>
          </a:p>
          <a:p>
            <a:r>
              <a:rPr lang="fr-FR" sz="2000" dirty="0"/>
              <a:t>L’autonomie et la motivation impactent la qualité d’apprentissage des élèves</a:t>
            </a:r>
          </a:p>
          <a:p>
            <a:pPr lvl="1">
              <a:buFont typeface="Wingdings" panose="05000000000000000000" pitchFamily="2" charset="2"/>
              <a:buChar char="Ø"/>
            </a:pPr>
            <a:r>
              <a:rPr lang="fr-FR" sz="1600" dirty="0"/>
              <a:t>Réseaux de soutien en dehors du cadre scolaire (</a:t>
            </a:r>
            <a:r>
              <a:rPr lang="fr-FR" sz="1600" dirty="0" err="1"/>
              <a:t>Christenson</a:t>
            </a:r>
            <a:r>
              <a:rPr lang="fr-FR" sz="1600" dirty="0"/>
              <a:t> &amp; Sheridan, 2001)</a:t>
            </a:r>
          </a:p>
          <a:p>
            <a:r>
              <a:rPr lang="fr-FR" sz="2000" dirty="0"/>
              <a:t>Obstacles organisationnels et contrainte temps </a:t>
            </a:r>
            <a:r>
              <a:rPr lang="fr-FR" sz="1500" dirty="0"/>
              <a:t>(</a:t>
            </a:r>
            <a:r>
              <a:rPr lang="fr-FR" sz="1500" dirty="0" err="1"/>
              <a:t>Shareefa</a:t>
            </a:r>
            <a:r>
              <a:rPr lang="fr-FR" sz="1500" dirty="0"/>
              <a:t>, 2020)</a:t>
            </a:r>
          </a:p>
          <a:p>
            <a:endParaRPr lang="fr-FR" sz="1500" dirty="0"/>
          </a:p>
          <a:p>
            <a:pPr marL="0" indent="0">
              <a:buNone/>
            </a:pPr>
            <a:r>
              <a:rPr lang="fr-FR" sz="2600" b="1" dirty="0"/>
              <a:t>Perspectives :</a:t>
            </a:r>
          </a:p>
          <a:p>
            <a:r>
              <a:rPr lang="fr-FR" sz="2000" dirty="0"/>
              <a:t>Mettre les outils à l’épreuve d’une expérimentation</a:t>
            </a:r>
          </a:p>
          <a:p>
            <a:r>
              <a:rPr lang="fr-FR" sz="2000" dirty="0"/>
              <a:t>Développer des outils de dépassement </a:t>
            </a:r>
            <a:endParaRPr lang="fr-BE" sz="2000" dirty="0"/>
          </a:p>
        </p:txBody>
      </p:sp>
      <p:sp>
        <p:nvSpPr>
          <p:cNvPr id="4" name="Espace réservé du numéro de diapositive 3">
            <a:extLst>
              <a:ext uri="{FF2B5EF4-FFF2-40B4-BE49-F238E27FC236}">
                <a16:creationId xmlns:a16="http://schemas.microsoft.com/office/drawing/2014/main" id="{8015406A-6009-34F5-4F18-802FFF5356B0}"/>
              </a:ext>
            </a:extLst>
          </p:cNvPr>
          <p:cNvSpPr>
            <a:spLocks noGrp="1"/>
          </p:cNvSpPr>
          <p:nvPr>
            <p:ph type="sldNum" sz="quarter" idx="12"/>
          </p:nvPr>
        </p:nvSpPr>
        <p:spPr/>
        <p:txBody>
          <a:bodyPr/>
          <a:lstStyle/>
          <a:p>
            <a:fld id="{DFB8B3A9-828E-465A-A411-C19742059787}" type="slidenum">
              <a:rPr lang="fr-BE" smtClean="0"/>
              <a:t>18</a:t>
            </a:fld>
            <a:endParaRPr lang="fr-BE"/>
          </a:p>
        </p:txBody>
      </p:sp>
      <p:grpSp>
        <p:nvGrpSpPr>
          <p:cNvPr id="8" name="Groupe 7">
            <a:extLst>
              <a:ext uri="{FF2B5EF4-FFF2-40B4-BE49-F238E27FC236}">
                <a16:creationId xmlns:a16="http://schemas.microsoft.com/office/drawing/2014/main" id="{BDC46F9B-3BF2-574C-BB66-0F873E00B8C7}"/>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D172010B-D810-29B4-6183-71A2CD1B36B8}"/>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28E44EBC-51FA-AD56-7DC2-0D7BF06AE0FC}"/>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2" name="ZoneTexte 1">
            <a:extLst>
              <a:ext uri="{FF2B5EF4-FFF2-40B4-BE49-F238E27FC236}">
                <a16:creationId xmlns:a16="http://schemas.microsoft.com/office/drawing/2014/main" id="{0480D516-1F81-E739-3C86-08B703A8B074}"/>
              </a:ext>
            </a:extLst>
          </p:cNvPr>
          <p:cNvSpPr txBox="1"/>
          <p:nvPr/>
        </p:nvSpPr>
        <p:spPr>
          <a:xfrm>
            <a:off x="9121589" y="2211924"/>
            <a:ext cx="2743199" cy="3323987"/>
          </a:xfrm>
          <a:prstGeom prst="rect">
            <a:avLst/>
          </a:prstGeom>
          <a:noFill/>
        </p:spPr>
        <p:txBody>
          <a:bodyPr wrap="square" rtlCol="0">
            <a:spAutoFit/>
          </a:bodyPr>
          <a:lstStyle/>
          <a:p>
            <a:r>
              <a:rPr lang="fr-FR" dirty="0"/>
              <a:t>La différenciation pédagogique</a:t>
            </a:r>
          </a:p>
          <a:p>
            <a:pPr marL="285750" indent="-285750">
              <a:buFont typeface="Arial" panose="020B0604020202020204" pitchFamily="34" charset="0"/>
              <a:buChar char="•"/>
            </a:pPr>
            <a:r>
              <a:rPr lang="fr-FR" dirty="0"/>
              <a:t> Responsabilise les élèves dans leurs apprentissages</a:t>
            </a:r>
          </a:p>
          <a:p>
            <a:pPr marL="285750" indent="-285750">
              <a:buFont typeface="Arial" panose="020B0604020202020204" pitchFamily="34" charset="0"/>
              <a:buChar char="•"/>
            </a:pPr>
            <a:r>
              <a:rPr lang="fr-FR" dirty="0"/>
              <a:t>Vise à développer explicitement leur autonomie </a:t>
            </a:r>
            <a:r>
              <a:rPr lang="fr-FR" sz="1400" dirty="0"/>
              <a:t>(Kahn, 2010 ; </a:t>
            </a:r>
            <a:r>
              <a:rPr lang="fr-FR" sz="1400" dirty="0" err="1"/>
              <a:t>Pozas</a:t>
            </a:r>
            <a:r>
              <a:rPr lang="fr-FR" sz="1400" dirty="0"/>
              <a:t> &amp; Schneider, 2019)</a:t>
            </a:r>
            <a:endParaRPr lang="fr-FR" dirty="0"/>
          </a:p>
          <a:p>
            <a:pPr marL="285750" indent="-285750">
              <a:buFont typeface="Arial" panose="020B0604020202020204" pitchFamily="34" charset="0"/>
              <a:buChar char="•"/>
            </a:pPr>
            <a:r>
              <a:rPr lang="fr-FR" dirty="0"/>
              <a:t>Favorise le climat de classe </a:t>
            </a:r>
            <a:r>
              <a:rPr lang="fr-FR" sz="1400" dirty="0"/>
              <a:t>(</a:t>
            </a:r>
            <a:r>
              <a:rPr lang="fr-FR" sz="1400" dirty="0" err="1"/>
              <a:t>Rumkoda</a:t>
            </a:r>
            <a:r>
              <a:rPr lang="fr-FR" sz="1400" dirty="0"/>
              <a:t> &amp; </a:t>
            </a:r>
            <a:r>
              <a:rPr lang="fr-FR" sz="1400" dirty="0" err="1"/>
              <a:t>Alinda</a:t>
            </a:r>
            <a:r>
              <a:rPr lang="fr-FR" sz="1400" dirty="0"/>
              <a:t>, 2022)</a:t>
            </a:r>
            <a:endParaRPr lang="fr-BE" dirty="0"/>
          </a:p>
        </p:txBody>
      </p:sp>
      <p:sp>
        <p:nvSpPr>
          <p:cNvPr id="5" name="Flèche : droite 4">
            <a:extLst>
              <a:ext uri="{FF2B5EF4-FFF2-40B4-BE49-F238E27FC236}">
                <a16:creationId xmlns:a16="http://schemas.microsoft.com/office/drawing/2014/main" id="{CEA795F0-6BE6-F833-20BE-87B07BE1741D}"/>
              </a:ext>
            </a:extLst>
          </p:cNvPr>
          <p:cNvSpPr/>
          <p:nvPr/>
        </p:nvSpPr>
        <p:spPr>
          <a:xfrm>
            <a:off x="8050306" y="3693459"/>
            <a:ext cx="560294" cy="3651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824937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E9286-6DAE-DBDA-A1F4-028C82CB6097}"/>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C627E64-FAA2-314C-B0FD-FF8FF784C9ED}"/>
              </a:ext>
            </a:extLst>
          </p:cNvPr>
          <p:cNvSpPr>
            <a:spLocks noGrp="1"/>
          </p:cNvSpPr>
          <p:nvPr>
            <p:ph type="title"/>
          </p:nvPr>
        </p:nvSpPr>
        <p:spPr/>
        <p:txBody>
          <a:bodyPr/>
          <a:lstStyle/>
          <a:p>
            <a:r>
              <a:rPr lang="fr-FR" dirty="0"/>
              <a:t>6. Conclusion</a:t>
            </a:r>
            <a:endParaRPr lang="fr-BE" dirty="0"/>
          </a:p>
        </p:txBody>
      </p:sp>
      <p:sp>
        <p:nvSpPr>
          <p:cNvPr id="3" name="Espace réservé du contenu 2">
            <a:extLst>
              <a:ext uri="{FF2B5EF4-FFF2-40B4-BE49-F238E27FC236}">
                <a16:creationId xmlns:a16="http://schemas.microsoft.com/office/drawing/2014/main" id="{6B620094-8005-6150-1E74-5C82171C0C49}"/>
              </a:ext>
            </a:extLst>
          </p:cNvPr>
          <p:cNvSpPr>
            <a:spLocks noGrp="1"/>
          </p:cNvSpPr>
          <p:nvPr>
            <p:ph idx="1"/>
          </p:nvPr>
        </p:nvSpPr>
        <p:spPr>
          <a:xfrm>
            <a:off x="838200" y="1665447"/>
            <a:ext cx="10515600" cy="4549085"/>
          </a:xfrm>
        </p:spPr>
        <p:txBody>
          <a:bodyPr>
            <a:normAutofit/>
          </a:bodyPr>
          <a:lstStyle/>
          <a:p>
            <a:pPr marL="0" indent="0">
              <a:buNone/>
            </a:pPr>
            <a:r>
              <a:rPr lang="fr-FR" sz="2400" dirty="0"/>
              <a:t>Cette recherche enrichi la littérature peu étoffée portant sur les difficultés en mathématiques rencontrées par les futurs professionnels de la boulangerie-pâtisserie </a:t>
            </a:r>
            <a:r>
              <a:rPr lang="fr-FR" sz="1800" dirty="0"/>
              <a:t>(Sido, 2017)</a:t>
            </a:r>
          </a:p>
          <a:p>
            <a:pPr marL="0" indent="0">
              <a:buNone/>
            </a:pPr>
            <a:endParaRPr lang="fr-FR" sz="1800" dirty="0"/>
          </a:p>
          <a:p>
            <a:pPr marL="0" indent="0">
              <a:buNone/>
            </a:pPr>
            <a:r>
              <a:rPr lang="fr-FR" sz="2400" dirty="0"/>
              <a:t>L’usage d’évaluation diagnostique combinée à la différenciation des apprentissages apparait comme une réponse pertinente à l’hétérogénéité croissante des classes de l’enseignement qualifiant …</a:t>
            </a:r>
          </a:p>
          <a:p>
            <a:pPr marL="0" indent="0">
              <a:buNone/>
            </a:pPr>
            <a:endParaRPr lang="fr-FR" sz="2400" dirty="0"/>
          </a:p>
          <a:p>
            <a:pPr marL="0" indent="0">
              <a:buNone/>
            </a:pPr>
            <a:r>
              <a:rPr lang="fr-FR" sz="2400" dirty="0"/>
              <a:t>Tout en identifiant les forces et faiblesses de chaque élève pour mieux cibler leurs besoins et les accompagner dans leurs difficultés </a:t>
            </a:r>
            <a:r>
              <a:rPr lang="fr-FR" sz="1800" dirty="0"/>
              <a:t>(Duroisin et al., 2022)</a:t>
            </a:r>
            <a:endParaRPr lang="fr-FR" sz="2400" dirty="0"/>
          </a:p>
        </p:txBody>
      </p:sp>
      <p:sp>
        <p:nvSpPr>
          <p:cNvPr id="4" name="Espace réservé du numéro de diapositive 3">
            <a:extLst>
              <a:ext uri="{FF2B5EF4-FFF2-40B4-BE49-F238E27FC236}">
                <a16:creationId xmlns:a16="http://schemas.microsoft.com/office/drawing/2014/main" id="{2474DFF0-4099-A98A-9199-EB53DDB7BE38}"/>
              </a:ext>
            </a:extLst>
          </p:cNvPr>
          <p:cNvSpPr>
            <a:spLocks noGrp="1"/>
          </p:cNvSpPr>
          <p:nvPr>
            <p:ph type="sldNum" sz="quarter" idx="12"/>
          </p:nvPr>
        </p:nvSpPr>
        <p:spPr/>
        <p:txBody>
          <a:bodyPr/>
          <a:lstStyle/>
          <a:p>
            <a:fld id="{DFB8B3A9-828E-465A-A411-C19742059787}" type="slidenum">
              <a:rPr lang="fr-BE" smtClean="0"/>
              <a:t>19</a:t>
            </a:fld>
            <a:endParaRPr lang="fr-BE"/>
          </a:p>
        </p:txBody>
      </p:sp>
      <p:grpSp>
        <p:nvGrpSpPr>
          <p:cNvPr id="8" name="Groupe 7">
            <a:extLst>
              <a:ext uri="{FF2B5EF4-FFF2-40B4-BE49-F238E27FC236}">
                <a16:creationId xmlns:a16="http://schemas.microsoft.com/office/drawing/2014/main" id="{7C3B7525-9716-FBEE-C1DE-93C6770A7B4D}"/>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3EBBE378-5B4B-92BC-BD85-58E1D1D315EC}"/>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A27F6C9E-B578-F686-57AF-8BAD2ED97C7A}"/>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Tree>
    <p:extLst>
      <p:ext uri="{BB962C8B-B14F-4D97-AF65-F5344CB8AC3E}">
        <p14:creationId xmlns:p14="http://schemas.microsoft.com/office/powerpoint/2010/main" val="217096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5E232-00F6-0933-9B0A-E0CD7941B489}"/>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43BDA1B1-8A94-8D30-6B73-DD7067C09B6D}"/>
              </a:ext>
            </a:extLst>
          </p:cNvPr>
          <p:cNvSpPr>
            <a:spLocks noGrp="1"/>
          </p:cNvSpPr>
          <p:nvPr>
            <p:ph type="title"/>
          </p:nvPr>
        </p:nvSpPr>
        <p:spPr/>
        <p:txBody>
          <a:bodyPr/>
          <a:lstStyle/>
          <a:p>
            <a:pPr algn="ctr"/>
            <a:r>
              <a:rPr lang="fr-FR" dirty="0"/>
              <a:t>Objectif et plan de la communication</a:t>
            </a:r>
            <a:endParaRPr lang="fr-BE" dirty="0"/>
          </a:p>
        </p:txBody>
      </p:sp>
      <p:sp>
        <p:nvSpPr>
          <p:cNvPr id="3" name="Espace réservé du contenu 2">
            <a:extLst>
              <a:ext uri="{FF2B5EF4-FFF2-40B4-BE49-F238E27FC236}">
                <a16:creationId xmlns:a16="http://schemas.microsoft.com/office/drawing/2014/main" id="{5B9D8FE5-4966-0C23-8E91-A6D766A34DFA}"/>
              </a:ext>
            </a:extLst>
          </p:cNvPr>
          <p:cNvSpPr>
            <a:spLocks noGrp="1"/>
          </p:cNvSpPr>
          <p:nvPr>
            <p:ph idx="1"/>
          </p:nvPr>
        </p:nvSpPr>
        <p:spPr/>
        <p:txBody>
          <a:bodyPr>
            <a:normAutofit fontScale="85000" lnSpcReduction="20000"/>
          </a:bodyPr>
          <a:lstStyle/>
          <a:p>
            <a:pPr marL="0" indent="0">
              <a:buNone/>
            </a:pPr>
            <a:r>
              <a:rPr lang="fr-FR" dirty="0"/>
              <a:t>Présentation d’une recherche qui vise à développer la différenciation et le développement d’outils diagnostiques en </a:t>
            </a:r>
            <a:r>
              <a:rPr lang="fr-BE" dirty="0"/>
              <a:t>enseignement qualifiant ainsi qu’à dénouer des obstacles d’apprentissage récurrents chez les élèves en lien avec la maîtrise du vocabulaire technique spécifiques à l’option boulangerie pâtisserie et certains concepts fondamentaux en mathématiques.</a:t>
            </a:r>
          </a:p>
          <a:p>
            <a:pPr marL="0" indent="0">
              <a:buNone/>
            </a:pPr>
            <a:endParaRPr lang="fr-BE" dirty="0"/>
          </a:p>
          <a:p>
            <a:pPr marL="514350" indent="-514350">
              <a:buAutoNum type="arabicPeriod"/>
            </a:pPr>
            <a:r>
              <a:rPr lang="fr-BE" dirty="0"/>
              <a:t>Introduction et contexte en Belgique francophone</a:t>
            </a:r>
          </a:p>
          <a:p>
            <a:pPr marL="514350" indent="-514350">
              <a:buAutoNum type="arabicPeriod"/>
            </a:pPr>
            <a:r>
              <a:rPr lang="fr-BE" dirty="0"/>
              <a:t>Méthodologie</a:t>
            </a:r>
          </a:p>
          <a:p>
            <a:pPr marL="514350" indent="-514350">
              <a:buAutoNum type="arabicPeriod"/>
            </a:pPr>
            <a:r>
              <a:rPr lang="fr-BE" dirty="0"/>
              <a:t>Epreuve diagnostique</a:t>
            </a:r>
          </a:p>
          <a:p>
            <a:pPr marL="514350" indent="-514350">
              <a:buFont typeface="Arial" panose="020B0604020202020204" pitchFamily="34" charset="0"/>
              <a:buAutoNum type="arabicPeriod"/>
            </a:pPr>
            <a:r>
              <a:rPr lang="fr-BE" dirty="0"/>
              <a:t>Différenciation : R-C-D</a:t>
            </a:r>
          </a:p>
          <a:p>
            <a:pPr marL="514350" indent="-514350">
              <a:buAutoNum type="arabicPeriod"/>
            </a:pPr>
            <a:r>
              <a:rPr lang="fr-FR" dirty="0"/>
              <a:t>Discussion</a:t>
            </a:r>
          </a:p>
          <a:p>
            <a:pPr marL="514350" indent="-514350">
              <a:buAutoNum type="arabicPeriod"/>
            </a:pPr>
            <a:r>
              <a:rPr lang="fr-FR" dirty="0"/>
              <a:t>Conclusion</a:t>
            </a:r>
          </a:p>
        </p:txBody>
      </p:sp>
      <p:sp>
        <p:nvSpPr>
          <p:cNvPr id="4" name="Espace réservé du numéro de diapositive 3">
            <a:extLst>
              <a:ext uri="{FF2B5EF4-FFF2-40B4-BE49-F238E27FC236}">
                <a16:creationId xmlns:a16="http://schemas.microsoft.com/office/drawing/2014/main" id="{C7409568-0112-79AC-1CA2-DD18F0611D6C}"/>
              </a:ext>
            </a:extLst>
          </p:cNvPr>
          <p:cNvSpPr>
            <a:spLocks noGrp="1"/>
          </p:cNvSpPr>
          <p:nvPr>
            <p:ph type="sldNum" sz="quarter" idx="12"/>
          </p:nvPr>
        </p:nvSpPr>
        <p:spPr/>
        <p:txBody>
          <a:bodyPr/>
          <a:lstStyle/>
          <a:p>
            <a:fld id="{DFB8B3A9-828E-465A-A411-C19742059787}" type="slidenum">
              <a:rPr lang="fr-BE" smtClean="0"/>
              <a:t>2</a:t>
            </a:fld>
            <a:endParaRPr lang="fr-BE"/>
          </a:p>
        </p:txBody>
      </p:sp>
      <p:grpSp>
        <p:nvGrpSpPr>
          <p:cNvPr id="8" name="Groupe 7">
            <a:extLst>
              <a:ext uri="{FF2B5EF4-FFF2-40B4-BE49-F238E27FC236}">
                <a16:creationId xmlns:a16="http://schemas.microsoft.com/office/drawing/2014/main" id="{C856E964-4811-BC1E-B46D-CD4A4CFB0456}"/>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F39B6182-5D4D-023B-7F6C-63FE7F305B8B}"/>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CD9B5B2B-7FAB-9493-79DF-3669B33CA4AF}"/>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Tree>
    <p:extLst>
      <p:ext uri="{BB962C8B-B14F-4D97-AF65-F5344CB8AC3E}">
        <p14:creationId xmlns:p14="http://schemas.microsoft.com/office/powerpoint/2010/main" val="664022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80ED7-DCDA-FC8C-D536-D26AD0846EF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84BA0EA-E2F3-2006-98F9-11CF27B24237}"/>
              </a:ext>
            </a:extLst>
          </p:cNvPr>
          <p:cNvSpPr>
            <a:spLocks noGrp="1"/>
          </p:cNvSpPr>
          <p:nvPr>
            <p:ph type="title"/>
          </p:nvPr>
        </p:nvSpPr>
        <p:spPr/>
        <p:txBody>
          <a:bodyPr/>
          <a:lstStyle/>
          <a:p>
            <a:r>
              <a:rPr lang="fr-FR" dirty="0"/>
              <a:t>Bibliographie</a:t>
            </a:r>
            <a:endParaRPr lang="fr-BE" dirty="0"/>
          </a:p>
        </p:txBody>
      </p:sp>
      <p:sp>
        <p:nvSpPr>
          <p:cNvPr id="3" name="Espace réservé du contenu 2">
            <a:extLst>
              <a:ext uri="{FF2B5EF4-FFF2-40B4-BE49-F238E27FC236}">
                <a16:creationId xmlns:a16="http://schemas.microsoft.com/office/drawing/2014/main" id="{62AE27AD-899C-49C1-45AF-334B3F5859BE}"/>
              </a:ext>
            </a:extLst>
          </p:cNvPr>
          <p:cNvSpPr>
            <a:spLocks noGrp="1"/>
          </p:cNvSpPr>
          <p:nvPr>
            <p:ph idx="1"/>
          </p:nvPr>
        </p:nvSpPr>
        <p:spPr>
          <a:xfrm>
            <a:off x="838200" y="1665447"/>
            <a:ext cx="10515600" cy="4412623"/>
          </a:xfrm>
        </p:spPr>
        <p:txBody>
          <a:bodyPr>
            <a:normAutofit lnSpcReduction="10000"/>
          </a:bodyPr>
          <a:lstStyle/>
          <a:p>
            <a:pPr marL="0" indent="0">
              <a:buNone/>
            </a:pPr>
            <a:r>
              <a:rPr lang="fr-BE" sz="1400" dirty="0"/>
              <a:t>Duroisin, N., </a:t>
            </a:r>
            <a:r>
              <a:rPr lang="fr-BE" sz="1400" dirty="0" err="1"/>
              <a:t>Beauset</a:t>
            </a:r>
            <a:r>
              <a:rPr lang="fr-BE" sz="1400" dirty="0"/>
              <a:t>, R., </a:t>
            </a:r>
            <a:r>
              <a:rPr lang="fr-BE" sz="1400" dirty="0" err="1"/>
              <a:t>Tanghe</a:t>
            </a:r>
            <a:r>
              <a:rPr lang="fr-BE" sz="1400" dirty="0"/>
              <a:t>, C., &amp; Simon, L. (2022). Quelle place pour les pratiques de différenciation et d’évaluation en contexte pandémique? Résultats de deux enquêtes conduites auprès d’enseignants en Belgique francophone. </a:t>
            </a:r>
            <a:r>
              <a:rPr lang="fr-BE" sz="1400" i="1" dirty="0"/>
              <a:t>Education comparée</a:t>
            </a:r>
            <a:r>
              <a:rPr lang="fr-BE" sz="1400" dirty="0"/>
              <a:t>, </a:t>
            </a:r>
            <a:r>
              <a:rPr lang="fr-BE" sz="1400" i="1" dirty="0"/>
              <a:t>21</a:t>
            </a:r>
            <a:r>
              <a:rPr lang="fr-BE" sz="1400" dirty="0"/>
              <a:t>(2). </a:t>
            </a:r>
            <a:endParaRPr lang="fr-FR" sz="1400" dirty="0"/>
          </a:p>
          <a:p>
            <a:pPr marL="0" indent="0">
              <a:buNone/>
            </a:pPr>
            <a:r>
              <a:rPr lang="fr-FR" sz="1400" dirty="0"/>
              <a:t>Circulaire DGPSE n°8592 du 24 mai 2022 relative au nouveau parcours d’enseignement qualifiant, le « PEQ » (2022). Consulté à l’adresse </a:t>
            </a:r>
            <a:r>
              <a:rPr lang="fr-BE" sz="1400" dirty="0">
                <a:hlinkClick r:id="rId3"/>
              </a:rPr>
              <a:t>Enseignement.be - Circulaires</a:t>
            </a:r>
            <a:endParaRPr lang="fr-FR" sz="1400" dirty="0"/>
          </a:p>
          <a:p>
            <a:pPr marL="0" indent="0">
              <a:buNone/>
            </a:pPr>
            <a:r>
              <a:rPr lang="en-US" sz="1400" dirty="0"/>
              <a:t>Christenson, S., &amp; Sheridan, S. M. (2001). </a:t>
            </a:r>
            <a:r>
              <a:rPr lang="en-US" sz="1400" i="1" dirty="0"/>
              <a:t>Schools and Families: Creating Essential Connections for Learning</a:t>
            </a:r>
            <a:r>
              <a:rPr lang="en-US" sz="1400" dirty="0"/>
              <a:t>. Guilford Press. </a:t>
            </a:r>
            <a:endParaRPr lang="fr-FR" sz="1400" dirty="0"/>
          </a:p>
          <a:p>
            <a:pPr marL="0" indent="0">
              <a:buNone/>
            </a:pPr>
            <a:r>
              <a:rPr lang="fr-BE" sz="1400" dirty="0" err="1"/>
              <a:t>Delozanne</a:t>
            </a:r>
            <a:r>
              <a:rPr lang="fr-BE" sz="1400" dirty="0"/>
              <a:t>, E., </a:t>
            </a:r>
            <a:r>
              <a:rPr lang="fr-BE" sz="1400" dirty="0" err="1"/>
              <a:t>Previt</a:t>
            </a:r>
            <a:r>
              <a:rPr lang="fr-BE" sz="1400" dirty="0"/>
              <a:t>, D., Grugeon-</a:t>
            </a:r>
            <a:r>
              <a:rPr lang="fr-BE" sz="1400" dirty="0" err="1"/>
              <a:t>Allys</a:t>
            </a:r>
            <a:r>
              <a:rPr lang="fr-BE" sz="1400" dirty="0"/>
              <a:t>, B., &amp; </a:t>
            </a:r>
            <a:r>
              <a:rPr lang="fr-BE" sz="1400" dirty="0" err="1"/>
              <a:t>Chenevotot</a:t>
            </a:r>
            <a:r>
              <a:rPr lang="fr-BE" sz="1400" dirty="0"/>
              <a:t>-Quentin, F. (2010). Vers un modèle de diagnostic de compétence. Revue Techniques et Sciences Informatiques 29 (8-9), 899-938</a:t>
            </a:r>
          </a:p>
          <a:p>
            <a:pPr marL="0" indent="0">
              <a:buNone/>
            </a:pPr>
            <a:r>
              <a:rPr lang="fr-BE" sz="1400" dirty="0"/>
              <a:t>Kahn, S. (2010). </a:t>
            </a:r>
            <a:r>
              <a:rPr lang="fr-BE" sz="1400" i="1" dirty="0"/>
              <a:t>Pédagogie différenciée</a:t>
            </a:r>
            <a:r>
              <a:rPr lang="fr-BE" sz="1400" dirty="0"/>
              <a:t>. De Boeck.</a:t>
            </a:r>
            <a:endParaRPr lang="fr-FR" sz="1400" dirty="0"/>
          </a:p>
          <a:p>
            <a:pPr marL="0" indent="0">
              <a:buNone/>
            </a:pPr>
            <a:r>
              <a:rPr lang="en-US" sz="1400" dirty="0"/>
              <a:t>Pozas, M., &amp; Schneider, C. (2019). Shedding Light on the Convoluted Terrain of Differentiated Instruction (DI): Proposal of a DI Taxonomy for the Heterogeneous Classroom. </a:t>
            </a:r>
            <a:r>
              <a:rPr lang="en-US" sz="1400" i="1" dirty="0"/>
              <a:t>Open Education Studies</a:t>
            </a:r>
            <a:r>
              <a:rPr lang="en-US" sz="1400" dirty="0"/>
              <a:t>, </a:t>
            </a:r>
            <a:r>
              <a:rPr lang="en-US" sz="1400" i="1" dirty="0"/>
              <a:t>1</a:t>
            </a:r>
            <a:r>
              <a:rPr lang="en-US" sz="1400" dirty="0"/>
              <a:t>(1), 73-90. </a:t>
            </a:r>
            <a:r>
              <a:rPr lang="en-US" sz="1400" dirty="0">
                <a:hlinkClick r:id="rId4"/>
              </a:rPr>
              <a:t>https://doi.org/10.1515/edu-2019-0005</a:t>
            </a:r>
            <a:endParaRPr lang="en-US" sz="1400" dirty="0"/>
          </a:p>
          <a:p>
            <a:pPr marL="0" indent="0">
              <a:buNone/>
            </a:pPr>
            <a:r>
              <a:rPr lang="fr-FR" sz="1400" dirty="0"/>
              <a:t>Prado, J. (2018). </a:t>
            </a:r>
            <a:r>
              <a:rPr lang="en-US" sz="1400" dirty="0"/>
              <a:t>The interplay between learning arithmetic and learning to read: Insights from Developmental cognitive Neuroscience. In </a:t>
            </a:r>
            <a:r>
              <a:rPr lang="en-US" sz="1400" i="1" dirty="0"/>
              <a:t>Elsevier eBooks</a:t>
            </a:r>
            <a:r>
              <a:rPr lang="en-US" sz="1400" dirty="0"/>
              <a:t> (pp. 27–49). https://doi.org/10.1016/b978-0-12-811529-9.00002-9</a:t>
            </a:r>
          </a:p>
          <a:p>
            <a:pPr marL="0" indent="0">
              <a:buNone/>
            </a:pPr>
            <a:r>
              <a:rPr lang="en-US" sz="1400" dirty="0" err="1"/>
              <a:t>Rumkoda</a:t>
            </a:r>
            <a:r>
              <a:rPr lang="en-US" sz="1400" dirty="0"/>
              <a:t>, E. S., &amp; Alinda, M. (2022). Using differentiated instruction strategy to improve students speaking skill at the tenth grade of students in seminary maria </a:t>
            </a:r>
            <a:r>
              <a:rPr lang="en-US" sz="1400" dirty="0" err="1"/>
              <a:t>bunda</a:t>
            </a:r>
            <a:r>
              <a:rPr lang="en-US" sz="1400" dirty="0"/>
              <a:t> </a:t>
            </a:r>
            <a:r>
              <a:rPr lang="en-US" sz="1400" dirty="0" err="1"/>
              <a:t>segala</a:t>
            </a:r>
            <a:r>
              <a:rPr lang="en-US" sz="1400" dirty="0"/>
              <a:t> </a:t>
            </a:r>
            <a:r>
              <a:rPr lang="en-US" sz="1400" dirty="0" err="1"/>
              <a:t>bangsa</a:t>
            </a:r>
            <a:r>
              <a:rPr lang="en-US" sz="1400" dirty="0"/>
              <a:t> senior high school in the academic year of 2021/2022. </a:t>
            </a:r>
            <a:r>
              <a:rPr lang="en-US" sz="1400" i="1" dirty="0" err="1"/>
              <a:t>Edunipa</a:t>
            </a:r>
            <a:r>
              <a:rPr lang="en-US" sz="1400" i="1" dirty="0"/>
              <a:t> Journal</a:t>
            </a:r>
            <a:r>
              <a:rPr lang="en-US" sz="1400" dirty="0"/>
              <a:t>, </a:t>
            </a:r>
            <a:r>
              <a:rPr lang="en-US" sz="1400" i="1" dirty="0"/>
              <a:t>3</a:t>
            </a:r>
            <a:r>
              <a:rPr lang="en-US" sz="1400" dirty="0"/>
              <a:t>(2), 52-63. </a:t>
            </a:r>
            <a:endParaRPr lang="fr-BE" sz="1400" dirty="0"/>
          </a:p>
          <a:p>
            <a:pPr marL="0" indent="0">
              <a:buNone/>
            </a:pPr>
            <a:r>
              <a:rPr lang="en-US" sz="1400" dirty="0"/>
              <a:t>Shareefa, M. (2020). Using differentiated instruction in multigrade classes: a case of a small school. </a:t>
            </a:r>
            <a:r>
              <a:rPr lang="en-US" sz="1400" i="1" dirty="0"/>
              <a:t>Asia Pacific Journal of Education</a:t>
            </a:r>
            <a:r>
              <a:rPr lang="en-US" sz="1400" dirty="0"/>
              <a:t>, </a:t>
            </a:r>
            <a:r>
              <a:rPr lang="en-US" sz="1400" i="1" dirty="0"/>
              <a:t>41</a:t>
            </a:r>
            <a:r>
              <a:rPr lang="en-US" sz="1400" dirty="0"/>
              <a:t>. </a:t>
            </a:r>
            <a:r>
              <a:rPr lang="en-US" sz="1400" dirty="0">
                <a:hlinkClick r:id="rId5"/>
              </a:rPr>
              <a:t>https://doi.org/10.1080/02188791.2020.1749559</a:t>
            </a:r>
            <a:endParaRPr lang="en-US" sz="1400" dirty="0"/>
          </a:p>
          <a:p>
            <a:pPr marL="0" indent="0">
              <a:buNone/>
            </a:pPr>
            <a:r>
              <a:rPr lang="fr-BE" sz="1400" dirty="0"/>
              <a:t>Sido, X. (2017). Les mathématiques au baccalauréat professionnel. Élaboration d’un enseignement en tension entre pratiques disciplinaire et professionnelle (1985-1995</a:t>
            </a:r>
            <a:r>
              <a:rPr lang="fr-BE" sz="1400" i="1" dirty="0"/>
              <a:t>) Revue française de pédagogie, 198</a:t>
            </a:r>
            <a:r>
              <a:rPr lang="fr-BE" sz="1400" dirty="0"/>
              <a:t>(1), 23-34. https://doi.org/10.4000/rfp.5236.</a:t>
            </a:r>
            <a:endParaRPr lang="fr-FR" sz="1400" dirty="0"/>
          </a:p>
        </p:txBody>
      </p:sp>
      <p:sp>
        <p:nvSpPr>
          <p:cNvPr id="4" name="Espace réservé du numéro de diapositive 3">
            <a:extLst>
              <a:ext uri="{FF2B5EF4-FFF2-40B4-BE49-F238E27FC236}">
                <a16:creationId xmlns:a16="http://schemas.microsoft.com/office/drawing/2014/main" id="{79EDEDF0-F421-0924-99F2-74A61519345D}"/>
              </a:ext>
            </a:extLst>
          </p:cNvPr>
          <p:cNvSpPr>
            <a:spLocks noGrp="1"/>
          </p:cNvSpPr>
          <p:nvPr>
            <p:ph type="sldNum" sz="quarter" idx="12"/>
          </p:nvPr>
        </p:nvSpPr>
        <p:spPr/>
        <p:txBody>
          <a:bodyPr/>
          <a:lstStyle/>
          <a:p>
            <a:fld id="{DFB8B3A9-828E-465A-A411-C19742059787}" type="slidenum">
              <a:rPr lang="fr-BE" smtClean="0"/>
              <a:t>20</a:t>
            </a:fld>
            <a:endParaRPr lang="fr-BE"/>
          </a:p>
        </p:txBody>
      </p:sp>
      <p:grpSp>
        <p:nvGrpSpPr>
          <p:cNvPr id="8" name="Groupe 7">
            <a:extLst>
              <a:ext uri="{FF2B5EF4-FFF2-40B4-BE49-F238E27FC236}">
                <a16:creationId xmlns:a16="http://schemas.microsoft.com/office/drawing/2014/main" id="{63689731-3F18-C334-A57F-AA0FCE497367}"/>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D61B5E5A-E124-AFDF-BB0C-36E136AF28A8}"/>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47890F9F-BFB9-C27C-2C0E-C9EEBA28234F}"/>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Tree>
    <p:extLst>
      <p:ext uri="{BB962C8B-B14F-4D97-AF65-F5344CB8AC3E}">
        <p14:creationId xmlns:p14="http://schemas.microsoft.com/office/powerpoint/2010/main" val="2979413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D1AA-4865-005A-0948-79B924DA035D}"/>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6D8DAAD8-8977-EBA1-CD7F-EC44A9395D5E}"/>
              </a:ext>
            </a:extLst>
          </p:cNvPr>
          <p:cNvSpPr>
            <a:spLocks noGrp="1"/>
          </p:cNvSpPr>
          <p:nvPr>
            <p:ph type="title"/>
          </p:nvPr>
        </p:nvSpPr>
        <p:spPr/>
        <p:txBody>
          <a:bodyPr/>
          <a:lstStyle/>
          <a:p>
            <a:r>
              <a:rPr lang="fr-FR" dirty="0"/>
              <a:t>Merci de votre attention</a:t>
            </a:r>
            <a:endParaRPr lang="fr-BE" dirty="0"/>
          </a:p>
        </p:txBody>
      </p:sp>
      <p:sp>
        <p:nvSpPr>
          <p:cNvPr id="3" name="Espace réservé du contenu 2">
            <a:extLst>
              <a:ext uri="{FF2B5EF4-FFF2-40B4-BE49-F238E27FC236}">
                <a16:creationId xmlns:a16="http://schemas.microsoft.com/office/drawing/2014/main" id="{542BA48C-ED51-0706-7F30-6DF304465D77}"/>
              </a:ext>
            </a:extLst>
          </p:cNvPr>
          <p:cNvSpPr>
            <a:spLocks noGrp="1"/>
          </p:cNvSpPr>
          <p:nvPr>
            <p:ph idx="1"/>
          </p:nvPr>
        </p:nvSpPr>
        <p:spPr>
          <a:xfrm>
            <a:off x="838200" y="1665447"/>
            <a:ext cx="10515600" cy="4412623"/>
          </a:xfrm>
        </p:spPr>
        <p:txBody>
          <a:bodyPr>
            <a:normAutofit/>
          </a:bodyPr>
          <a:lstStyle/>
          <a:p>
            <a:pPr marL="0" indent="0" algn="ctr">
              <a:buNone/>
            </a:pPr>
            <a:r>
              <a:rPr lang="fr-FR" dirty="0"/>
              <a:t>N’hésitez à explorer les travaux du </a:t>
            </a:r>
            <a:r>
              <a:rPr lang="fr-FR" dirty="0">
                <a:solidFill>
                  <a:srgbClr val="145EA6"/>
                </a:solidFill>
              </a:rPr>
              <a:t>Service </a:t>
            </a:r>
            <a:r>
              <a:rPr lang="fr-FR" dirty="0" err="1">
                <a:solidFill>
                  <a:srgbClr val="145EA6"/>
                </a:solidFill>
              </a:rPr>
              <a:t>d’ÉDUcation</a:t>
            </a:r>
            <a:r>
              <a:rPr lang="fr-FR" dirty="0">
                <a:solidFill>
                  <a:srgbClr val="145EA6"/>
                </a:solidFill>
              </a:rPr>
              <a:t> et des Sciences de l’Apprentissage</a:t>
            </a:r>
            <a:r>
              <a:rPr lang="fr-FR" dirty="0"/>
              <a:t>.</a:t>
            </a:r>
          </a:p>
          <a:p>
            <a:pPr marL="0" indent="0">
              <a:buNone/>
            </a:pPr>
            <a:r>
              <a:rPr lang="fr-BE" dirty="0">
                <a:hlinkClick r:id="rId3"/>
              </a:rPr>
              <a:t>edusa.be</a:t>
            </a:r>
            <a:endParaRPr lang="fr-FR" dirty="0"/>
          </a:p>
        </p:txBody>
      </p:sp>
      <p:sp>
        <p:nvSpPr>
          <p:cNvPr id="4" name="Espace réservé du numéro de diapositive 3">
            <a:extLst>
              <a:ext uri="{FF2B5EF4-FFF2-40B4-BE49-F238E27FC236}">
                <a16:creationId xmlns:a16="http://schemas.microsoft.com/office/drawing/2014/main" id="{14F5BCBA-3048-B53B-3DD3-9E5AE4FC8DE1}"/>
              </a:ext>
            </a:extLst>
          </p:cNvPr>
          <p:cNvSpPr>
            <a:spLocks noGrp="1"/>
          </p:cNvSpPr>
          <p:nvPr>
            <p:ph type="sldNum" sz="quarter" idx="12"/>
          </p:nvPr>
        </p:nvSpPr>
        <p:spPr/>
        <p:txBody>
          <a:bodyPr/>
          <a:lstStyle/>
          <a:p>
            <a:fld id="{DFB8B3A9-828E-465A-A411-C19742059787}" type="slidenum">
              <a:rPr lang="fr-BE" smtClean="0"/>
              <a:t>21</a:t>
            </a:fld>
            <a:endParaRPr lang="fr-BE"/>
          </a:p>
        </p:txBody>
      </p:sp>
      <p:grpSp>
        <p:nvGrpSpPr>
          <p:cNvPr id="8" name="Groupe 7">
            <a:extLst>
              <a:ext uri="{FF2B5EF4-FFF2-40B4-BE49-F238E27FC236}">
                <a16:creationId xmlns:a16="http://schemas.microsoft.com/office/drawing/2014/main" id="{B1558D12-7402-9CB7-1DAD-52D1BB28C26E}"/>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D42A2706-6ADF-9D49-A554-1E4C7D845B5D}"/>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B730122E-7BB6-744A-9A99-2BDA919D5D2D}"/>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pic>
        <p:nvPicPr>
          <p:cNvPr id="5" name="Image 4" descr="Une image contenant motif, Graphique, Police, conception&#10;&#10;Le contenu généré par l’IA peut être incorrect.">
            <a:extLst>
              <a:ext uri="{FF2B5EF4-FFF2-40B4-BE49-F238E27FC236}">
                <a16:creationId xmlns:a16="http://schemas.microsoft.com/office/drawing/2014/main" id="{35965CC3-9D14-C09B-9D89-5F9A1CD88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566" y="3177619"/>
            <a:ext cx="2900451" cy="2900451"/>
          </a:xfrm>
          <a:prstGeom prst="rect">
            <a:avLst/>
          </a:prstGeom>
        </p:spPr>
      </p:pic>
      <p:pic>
        <p:nvPicPr>
          <p:cNvPr id="7" name="Image 6">
            <a:extLst>
              <a:ext uri="{FF2B5EF4-FFF2-40B4-BE49-F238E27FC236}">
                <a16:creationId xmlns:a16="http://schemas.microsoft.com/office/drawing/2014/main" id="{FADAEDF4-574F-7C0C-5664-90750DBFA830}"/>
              </a:ext>
            </a:extLst>
          </p:cNvPr>
          <p:cNvPicPr>
            <a:picLocks noChangeAspect="1"/>
          </p:cNvPicPr>
          <p:nvPr/>
        </p:nvPicPr>
        <p:blipFill>
          <a:blip r:embed="rId5"/>
          <a:stretch>
            <a:fillRect/>
          </a:stretch>
        </p:blipFill>
        <p:spPr>
          <a:xfrm>
            <a:off x="5199875" y="2533419"/>
            <a:ext cx="4706125" cy="4005493"/>
          </a:xfrm>
          <a:prstGeom prst="rect">
            <a:avLst/>
          </a:prstGeom>
        </p:spPr>
      </p:pic>
      <p:pic>
        <p:nvPicPr>
          <p:cNvPr id="9" name="Picture 2" descr="Aperçu de l’image">
            <a:extLst>
              <a:ext uri="{FF2B5EF4-FFF2-40B4-BE49-F238E27FC236}">
                <a16:creationId xmlns:a16="http://schemas.microsoft.com/office/drawing/2014/main" id="{DE61FB15-1500-04D5-027D-28A4657414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652" y="3871758"/>
            <a:ext cx="1356057" cy="153073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337574CE-2984-9348-BFA7-BBB6445A968A}"/>
              </a:ext>
            </a:extLst>
          </p:cNvPr>
          <p:cNvSpPr txBox="1"/>
          <p:nvPr/>
        </p:nvSpPr>
        <p:spPr>
          <a:xfrm>
            <a:off x="234581" y="6184202"/>
            <a:ext cx="4965294" cy="461665"/>
          </a:xfrm>
          <a:prstGeom prst="rect">
            <a:avLst/>
          </a:prstGeom>
          <a:noFill/>
        </p:spPr>
        <p:txBody>
          <a:bodyPr wrap="square" rtlCol="0">
            <a:spAutoFit/>
          </a:bodyPr>
          <a:lstStyle/>
          <a:p>
            <a:r>
              <a:rPr lang="fr-BE" sz="2400" dirty="0">
                <a:hlinkClick r:id="rId7"/>
              </a:rPr>
              <a:t>Jean-Francois.MAES@umons.ac.be</a:t>
            </a:r>
            <a:r>
              <a:rPr lang="fr-BE" sz="2400" dirty="0"/>
              <a:t> </a:t>
            </a:r>
          </a:p>
        </p:txBody>
      </p:sp>
    </p:spTree>
    <p:extLst>
      <p:ext uri="{BB962C8B-B14F-4D97-AF65-F5344CB8AC3E}">
        <p14:creationId xmlns:p14="http://schemas.microsoft.com/office/powerpoint/2010/main" val="2601787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2D297-769F-24D3-0C5A-2FAAA4B13590}"/>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61589BE6-E87A-63FD-2213-9C84916033D4}"/>
              </a:ext>
            </a:extLst>
          </p:cNvPr>
          <p:cNvSpPr>
            <a:spLocks noGrp="1"/>
          </p:cNvSpPr>
          <p:nvPr>
            <p:ph type="title"/>
          </p:nvPr>
        </p:nvSpPr>
        <p:spPr/>
        <p:txBody>
          <a:bodyPr/>
          <a:lstStyle/>
          <a:p>
            <a:r>
              <a:rPr lang="fr-FR" dirty="0"/>
              <a:t>1. Introduction et contexte</a:t>
            </a:r>
            <a:endParaRPr lang="fr-BE" dirty="0"/>
          </a:p>
        </p:txBody>
      </p:sp>
      <p:sp>
        <p:nvSpPr>
          <p:cNvPr id="3" name="Espace réservé du contenu 2">
            <a:extLst>
              <a:ext uri="{FF2B5EF4-FFF2-40B4-BE49-F238E27FC236}">
                <a16:creationId xmlns:a16="http://schemas.microsoft.com/office/drawing/2014/main" id="{AFC81F35-CA9E-CEB5-9FEF-8DBAC7B26483}"/>
              </a:ext>
            </a:extLst>
          </p:cNvPr>
          <p:cNvSpPr>
            <a:spLocks noGrp="1"/>
          </p:cNvSpPr>
          <p:nvPr>
            <p:ph idx="1"/>
          </p:nvPr>
        </p:nvSpPr>
        <p:spPr>
          <a:xfrm>
            <a:off x="838200" y="1665448"/>
            <a:ext cx="10515600" cy="4351338"/>
          </a:xfrm>
        </p:spPr>
        <p:txBody>
          <a:bodyPr>
            <a:normAutofit/>
          </a:bodyPr>
          <a:lstStyle/>
          <a:p>
            <a:pPr marL="0" indent="0">
              <a:buNone/>
            </a:pPr>
            <a:r>
              <a:rPr lang="fr-FR" sz="2400" dirty="0"/>
              <a:t>L’enseignement qualifiant et le Parcours d’Enseignement Qualifiant (PEQ)</a:t>
            </a:r>
          </a:p>
          <a:p>
            <a:pPr marL="0" indent="0">
              <a:buNone/>
            </a:pPr>
            <a:endParaRPr lang="fr-FR" sz="2400" dirty="0"/>
          </a:p>
          <a:p>
            <a:pPr marL="0" indent="0">
              <a:buNone/>
            </a:pPr>
            <a:r>
              <a:rPr lang="fr-FR" sz="2400" dirty="0"/>
              <a:t>L’enseignement qualifiant est un choix motivé par des décisions de conseil de classe (Forget, 2002) et souvent vu comme un second choix par les parents et les adolescents (</a:t>
            </a:r>
            <a:r>
              <a:rPr lang="fr-FR" sz="2400" dirty="0" err="1"/>
              <a:t>Grootaers</a:t>
            </a:r>
            <a:r>
              <a:rPr lang="fr-FR" sz="2400" dirty="0"/>
              <a:t> et al., 2001)</a:t>
            </a:r>
          </a:p>
          <a:p>
            <a:pPr marL="0" indent="0">
              <a:buNone/>
            </a:pPr>
            <a:endParaRPr lang="fr-FR" sz="2400" dirty="0"/>
          </a:p>
          <a:p>
            <a:pPr marL="0" indent="0" algn="ctr">
              <a:buNone/>
            </a:pPr>
            <a:r>
              <a:rPr lang="fr-FR" b="1" u="sng" dirty="0"/>
              <a:t>Projet pilote « </a:t>
            </a:r>
            <a:r>
              <a:rPr lang="fr-FR" b="1" u="sng" dirty="0" err="1"/>
              <a:t>DifférenciAction</a:t>
            </a:r>
            <a:r>
              <a:rPr lang="fr-FR" b="1" u="sng" dirty="0"/>
              <a:t> »</a:t>
            </a:r>
          </a:p>
          <a:p>
            <a:pPr marL="0" indent="0" algn="r">
              <a:buNone/>
            </a:pPr>
            <a:r>
              <a:rPr lang="fr-FR" sz="1800" dirty="0"/>
              <a:t>(Circulaire 8592, 2022)</a:t>
            </a:r>
          </a:p>
          <a:p>
            <a:pPr marL="0" indent="0" algn="ctr">
              <a:buNone/>
            </a:pPr>
            <a:r>
              <a:rPr lang="fr-BE" sz="2000" dirty="0"/>
              <a:t>Faire du parcours qualifiant une filière d’excellence, valorisante pour chaque élève et permettant une intégration socio-professionnelle réussie, tout en simplifiant son organisation</a:t>
            </a:r>
            <a:endParaRPr lang="fr-FR" sz="2000" dirty="0"/>
          </a:p>
        </p:txBody>
      </p:sp>
      <p:sp>
        <p:nvSpPr>
          <p:cNvPr id="4" name="Espace réservé du numéro de diapositive 3">
            <a:extLst>
              <a:ext uri="{FF2B5EF4-FFF2-40B4-BE49-F238E27FC236}">
                <a16:creationId xmlns:a16="http://schemas.microsoft.com/office/drawing/2014/main" id="{1D73A591-4B74-7DC3-47F2-8C2DE22A499D}"/>
              </a:ext>
            </a:extLst>
          </p:cNvPr>
          <p:cNvSpPr>
            <a:spLocks noGrp="1"/>
          </p:cNvSpPr>
          <p:nvPr>
            <p:ph type="sldNum" sz="quarter" idx="12"/>
          </p:nvPr>
        </p:nvSpPr>
        <p:spPr/>
        <p:txBody>
          <a:bodyPr/>
          <a:lstStyle/>
          <a:p>
            <a:fld id="{DFB8B3A9-828E-465A-A411-C19742059787}" type="slidenum">
              <a:rPr lang="fr-BE" smtClean="0"/>
              <a:t>3</a:t>
            </a:fld>
            <a:endParaRPr lang="fr-BE"/>
          </a:p>
        </p:txBody>
      </p:sp>
      <p:grpSp>
        <p:nvGrpSpPr>
          <p:cNvPr id="8" name="Groupe 7">
            <a:extLst>
              <a:ext uri="{FF2B5EF4-FFF2-40B4-BE49-F238E27FC236}">
                <a16:creationId xmlns:a16="http://schemas.microsoft.com/office/drawing/2014/main" id="{9E38ADCB-6977-95A1-078A-7E8E31AFBFB2}"/>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BC3E6916-5907-F122-6FED-E15EAD037052}"/>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1D8DD6A3-4783-B72F-DE5F-EAB5FD99C8A0}"/>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pic>
        <p:nvPicPr>
          <p:cNvPr id="2052" name="Picture 4" descr="Site : pacte pour un enseignement d'excellence - Accroch'aje">
            <a:extLst>
              <a:ext uri="{FF2B5EF4-FFF2-40B4-BE49-F238E27FC236}">
                <a16:creationId xmlns:a16="http://schemas.microsoft.com/office/drawing/2014/main" id="{04FAC3F2-5216-68E2-49C7-0E37B42AF0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37" b="17778"/>
          <a:stretch>
            <a:fillRect/>
          </a:stretch>
        </p:blipFill>
        <p:spPr bwMode="auto">
          <a:xfrm>
            <a:off x="10312399" y="343625"/>
            <a:ext cx="1752599" cy="114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6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7B69A-9567-CA7B-D1D6-EA91AD96D20E}"/>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5FE4D1B-2292-D06F-E071-62EACB7A0780}"/>
              </a:ext>
            </a:extLst>
          </p:cNvPr>
          <p:cNvSpPr>
            <a:spLocks noGrp="1"/>
          </p:cNvSpPr>
          <p:nvPr>
            <p:ph idx="1"/>
          </p:nvPr>
        </p:nvSpPr>
        <p:spPr>
          <a:xfrm>
            <a:off x="838200" y="745067"/>
            <a:ext cx="10515600" cy="5271719"/>
          </a:xfrm>
        </p:spPr>
        <p:txBody>
          <a:bodyPr>
            <a:normAutofit/>
          </a:bodyPr>
          <a:lstStyle/>
          <a:p>
            <a:r>
              <a:rPr lang="fr-FR" sz="2000" dirty="0"/>
              <a:t>Les mathématiques sont une discipline cumulative : l’automatisation de « capacités primordiales » facilite les apprentissages ultérieurs  </a:t>
            </a:r>
            <a:r>
              <a:rPr lang="fr-FR" sz="1400" dirty="0"/>
              <a:t>(Prado, 2018)</a:t>
            </a:r>
          </a:p>
          <a:p>
            <a:pPr marL="0" indent="0">
              <a:buNone/>
            </a:pPr>
            <a:endParaRPr lang="fr-FR" sz="2000" dirty="0"/>
          </a:p>
          <a:p>
            <a:r>
              <a:rPr lang="fr-FR" sz="2000" dirty="0"/>
              <a:t>L’identification précise des difficultés (liées au manque d’automatisme) et des obstacles pour permettre la mise en place de la différenciation des apprentissages tout en veillant à attirer l’attention des élèves sur erreurs-types à éviter</a:t>
            </a:r>
          </a:p>
          <a:p>
            <a:pPr marL="0" indent="0">
              <a:buNone/>
            </a:pPr>
            <a:endParaRPr lang="fr-FR" sz="2000" dirty="0"/>
          </a:p>
          <a:p>
            <a:r>
              <a:rPr lang="fr-FR" sz="2000" dirty="0"/>
              <a:t>Nécessité de mettre en place des évaluations diagnostiques spécifiques afin de déterminer les besoins en différenciation des élèves </a:t>
            </a:r>
            <a:r>
              <a:rPr lang="fr-FR" sz="1400" dirty="0"/>
              <a:t>(</a:t>
            </a:r>
            <a:r>
              <a:rPr lang="fr-FR" sz="1400" dirty="0" err="1"/>
              <a:t>Delozanne</a:t>
            </a:r>
            <a:r>
              <a:rPr lang="fr-FR" sz="1400" dirty="0"/>
              <a:t> et al., 2010)</a:t>
            </a:r>
            <a:endParaRPr lang="fr-FR" sz="2000" dirty="0"/>
          </a:p>
          <a:p>
            <a:pPr marL="0" indent="0">
              <a:buNone/>
            </a:pPr>
            <a:endParaRPr lang="fr-FR" sz="2000" dirty="0"/>
          </a:p>
          <a:p>
            <a:pPr marL="0" indent="0">
              <a:buNone/>
            </a:pPr>
            <a:r>
              <a:rPr lang="fr-BE" sz="2400" dirty="0"/>
              <a:t>Afin de renforcer l’idée d’accompagnement de l’élève au sein de cette nouvelle organisation, le projet « </a:t>
            </a:r>
            <a:r>
              <a:rPr lang="fr-BE" sz="2400" dirty="0" err="1"/>
              <a:t>DifférenciAction</a:t>
            </a:r>
            <a:r>
              <a:rPr lang="fr-BE" sz="2400" dirty="0"/>
              <a:t> » vise à développer des outils permettant d’équiper les enseignants du qualifiant dans leurs démarches quotidiennes pour favoriser la différenciation des apprentissages en fonction des besoins de leurs élèves et des spécificités de leurs options</a:t>
            </a:r>
          </a:p>
          <a:p>
            <a:pPr marL="0" indent="0">
              <a:buNone/>
            </a:pPr>
            <a:endParaRPr lang="fr-FR" sz="2000" dirty="0"/>
          </a:p>
          <a:p>
            <a:pPr marL="0" indent="0">
              <a:buNone/>
            </a:pPr>
            <a:endParaRPr lang="fr-FR" sz="2000" dirty="0"/>
          </a:p>
        </p:txBody>
      </p:sp>
      <p:sp>
        <p:nvSpPr>
          <p:cNvPr id="4" name="Espace réservé du numéro de diapositive 3">
            <a:extLst>
              <a:ext uri="{FF2B5EF4-FFF2-40B4-BE49-F238E27FC236}">
                <a16:creationId xmlns:a16="http://schemas.microsoft.com/office/drawing/2014/main" id="{2255F354-F54E-BD2E-87F1-ADFB8DC6F806}"/>
              </a:ext>
            </a:extLst>
          </p:cNvPr>
          <p:cNvSpPr>
            <a:spLocks noGrp="1"/>
          </p:cNvSpPr>
          <p:nvPr>
            <p:ph type="sldNum" sz="quarter" idx="12"/>
          </p:nvPr>
        </p:nvSpPr>
        <p:spPr/>
        <p:txBody>
          <a:bodyPr/>
          <a:lstStyle/>
          <a:p>
            <a:fld id="{DFB8B3A9-828E-465A-A411-C19742059787}" type="slidenum">
              <a:rPr lang="fr-BE" smtClean="0"/>
              <a:t>4</a:t>
            </a:fld>
            <a:endParaRPr lang="fr-BE"/>
          </a:p>
        </p:txBody>
      </p:sp>
      <p:grpSp>
        <p:nvGrpSpPr>
          <p:cNvPr id="8" name="Groupe 7">
            <a:extLst>
              <a:ext uri="{FF2B5EF4-FFF2-40B4-BE49-F238E27FC236}">
                <a16:creationId xmlns:a16="http://schemas.microsoft.com/office/drawing/2014/main" id="{3E850F09-0049-5FC7-FD2C-FF9F8EAF957C}"/>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C792C74A-11F2-AE08-BB3D-46B2930AE16B}"/>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67D4D904-2326-DD75-38DC-C68188F0F543}"/>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Tree>
    <p:extLst>
      <p:ext uri="{BB962C8B-B14F-4D97-AF65-F5344CB8AC3E}">
        <p14:creationId xmlns:p14="http://schemas.microsoft.com/office/powerpoint/2010/main" val="223079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F61E5-5D92-4068-9D6A-A6CBE59A560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A15BE2AF-18A3-45C6-CF32-87FEDEA97F82}"/>
              </a:ext>
            </a:extLst>
          </p:cNvPr>
          <p:cNvSpPr>
            <a:spLocks noGrp="1"/>
          </p:cNvSpPr>
          <p:nvPr>
            <p:ph type="title"/>
          </p:nvPr>
        </p:nvSpPr>
        <p:spPr/>
        <p:txBody>
          <a:bodyPr/>
          <a:lstStyle/>
          <a:p>
            <a:r>
              <a:rPr lang="fr-FR" dirty="0"/>
              <a:t>2. Méthodologie</a:t>
            </a:r>
            <a:endParaRPr lang="fr-BE" dirty="0"/>
          </a:p>
        </p:txBody>
      </p:sp>
      <p:sp>
        <p:nvSpPr>
          <p:cNvPr id="3" name="Espace réservé du contenu 2">
            <a:extLst>
              <a:ext uri="{FF2B5EF4-FFF2-40B4-BE49-F238E27FC236}">
                <a16:creationId xmlns:a16="http://schemas.microsoft.com/office/drawing/2014/main" id="{514883B1-2D70-16F2-64EA-AA00FB41C1B2}"/>
              </a:ext>
            </a:extLst>
          </p:cNvPr>
          <p:cNvSpPr>
            <a:spLocks noGrp="1"/>
          </p:cNvSpPr>
          <p:nvPr>
            <p:ph idx="1"/>
          </p:nvPr>
        </p:nvSpPr>
        <p:spPr>
          <a:xfrm>
            <a:off x="690937" y="1773196"/>
            <a:ext cx="4633537" cy="1763552"/>
          </a:xfrm>
        </p:spPr>
        <p:txBody>
          <a:bodyPr>
            <a:normAutofit/>
          </a:bodyPr>
          <a:lstStyle/>
          <a:p>
            <a:pPr marL="0" indent="0">
              <a:buNone/>
            </a:pPr>
            <a:r>
              <a:rPr lang="fr-BE" sz="2000" dirty="0"/>
              <a:t>Recherche collaborative d’une année  : </a:t>
            </a:r>
          </a:p>
          <a:p>
            <a:pPr>
              <a:buFontTx/>
              <a:buChar char="-"/>
            </a:pPr>
            <a:r>
              <a:rPr lang="fr-BE" sz="2000" dirty="0"/>
              <a:t>5 établissements scolaires</a:t>
            </a:r>
          </a:p>
          <a:p>
            <a:pPr>
              <a:buFontTx/>
              <a:buChar char="-"/>
            </a:pPr>
            <a:r>
              <a:rPr lang="fr-BE" sz="2000" dirty="0"/>
              <a:t>24 enseignants</a:t>
            </a:r>
          </a:p>
          <a:p>
            <a:pPr>
              <a:buFontTx/>
              <a:buChar char="-"/>
            </a:pPr>
            <a:r>
              <a:rPr lang="fr-BE" sz="2000" dirty="0"/>
              <a:t>3 secteurs</a:t>
            </a:r>
          </a:p>
          <a:p>
            <a:pPr marL="0" indent="0">
              <a:buNone/>
            </a:pPr>
            <a:endParaRPr lang="fr-BE" sz="2000" dirty="0"/>
          </a:p>
        </p:txBody>
      </p:sp>
      <p:sp>
        <p:nvSpPr>
          <p:cNvPr id="4" name="Espace réservé du numéro de diapositive 3">
            <a:extLst>
              <a:ext uri="{FF2B5EF4-FFF2-40B4-BE49-F238E27FC236}">
                <a16:creationId xmlns:a16="http://schemas.microsoft.com/office/drawing/2014/main" id="{23DD80F9-3223-37E6-538A-CF6D90200238}"/>
              </a:ext>
            </a:extLst>
          </p:cNvPr>
          <p:cNvSpPr>
            <a:spLocks noGrp="1"/>
          </p:cNvSpPr>
          <p:nvPr>
            <p:ph type="sldNum" sz="quarter" idx="12"/>
          </p:nvPr>
        </p:nvSpPr>
        <p:spPr/>
        <p:txBody>
          <a:bodyPr/>
          <a:lstStyle/>
          <a:p>
            <a:fld id="{DFB8B3A9-828E-465A-A411-C19742059787}" type="slidenum">
              <a:rPr lang="fr-BE" smtClean="0"/>
              <a:t>5</a:t>
            </a:fld>
            <a:endParaRPr lang="fr-BE"/>
          </a:p>
        </p:txBody>
      </p:sp>
      <p:grpSp>
        <p:nvGrpSpPr>
          <p:cNvPr id="8" name="Groupe 7">
            <a:extLst>
              <a:ext uri="{FF2B5EF4-FFF2-40B4-BE49-F238E27FC236}">
                <a16:creationId xmlns:a16="http://schemas.microsoft.com/office/drawing/2014/main" id="{5577FBEF-0815-45BE-6D13-AA47E4F26F28}"/>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25A3681E-1B0C-F69A-153F-B1FC98D2A13C}"/>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B4015E2E-4D37-F9F9-820E-8CAA5B035D52}"/>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2" name="Espace réservé du contenu 2">
            <a:extLst>
              <a:ext uri="{FF2B5EF4-FFF2-40B4-BE49-F238E27FC236}">
                <a16:creationId xmlns:a16="http://schemas.microsoft.com/office/drawing/2014/main" id="{3A76BC3F-D88A-931F-D043-07D57B46514C}"/>
              </a:ext>
            </a:extLst>
          </p:cNvPr>
          <p:cNvSpPr txBox="1">
            <a:spLocks/>
          </p:cNvSpPr>
          <p:nvPr/>
        </p:nvSpPr>
        <p:spPr>
          <a:xfrm>
            <a:off x="5198458" y="2211185"/>
            <a:ext cx="4182687"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BE" sz="2000" b="1" dirty="0"/>
              <a:t>Secteur 4 : Hôtellerie-alimentation</a:t>
            </a:r>
          </a:p>
          <a:p>
            <a:pPr>
              <a:buFontTx/>
              <a:buChar char="-"/>
            </a:pPr>
            <a:r>
              <a:rPr lang="fr-BE" sz="2000" dirty="0"/>
              <a:t>2 établissements scolaires</a:t>
            </a:r>
          </a:p>
          <a:p>
            <a:pPr>
              <a:buFontTx/>
              <a:buChar char="-"/>
            </a:pPr>
            <a:r>
              <a:rPr lang="fr-BE" sz="2000" dirty="0"/>
              <a:t>11 enseignants</a:t>
            </a:r>
          </a:p>
        </p:txBody>
      </p:sp>
      <p:graphicFrame>
        <p:nvGraphicFramePr>
          <p:cNvPr id="5" name="Diagramme 4">
            <a:extLst>
              <a:ext uri="{FF2B5EF4-FFF2-40B4-BE49-F238E27FC236}">
                <a16:creationId xmlns:a16="http://schemas.microsoft.com/office/drawing/2014/main" id="{67B595F8-84D7-94B8-F611-AB8A2D912FD1}"/>
              </a:ext>
            </a:extLst>
          </p:cNvPr>
          <p:cNvGraphicFramePr/>
          <p:nvPr>
            <p:extLst>
              <p:ext uri="{D42A27DB-BD31-4B8C-83A1-F6EECF244321}">
                <p14:modId xmlns:p14="http://schemas.microsoft.com/office/powerpoint/2010/main" val="4029501000"/>
              </p:ext>
            </p:extLst>
          </p:nvPr>
        </p:nvGraphicFramePr>
        <p:xfrm>
          <a:off x="1593596" y="2237216"/>
          <a:ext cx="900480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èche : droite 5">
            <a:extLst>
              <a:ext uri="{FF2B5EF4-FFF2-40B4-BE49-F238E27FC236}">
                <a16:creationId xmlns:a16="http://schemas.microsoft.com/office/drawing/2014/main" id="{A0ABEDD7-56D4-652E-D8BC-7911FD232D9C}"/>
              </a:ext>
            </a:extLst>
          </p:cNvPr>
          <p:cNvSpPr/>
          <p:nvPr/>
        </p:nvSpPr>
        <p:spPr>
          <a:xfrm>
            <a:off x="4438996" y="2211185"/>
            <a:ext cx="463204" cy="46551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55430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00D6F-93D0-64EA-FD5B-B4696905284C}"/>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2909ECC2-979A-1874-F69B-EAF84541BFAA}"/>
              </a:ext>
            </a:extLst>
          </p:cNvPr>
          <p:cNvSpPr>
            <a:spLocks noGrp="1"/>
          </p:cNvSpPr>
          <p:nvPr>
            <p:ph type="title"/>
          </p:nvPr>
        </p:nvSpPr>
        <p:spPr/>
        <p:txBody>
          <a:bodyPr/>
          <a:lstStyle/>
          <a:p>
            <a:r>
              <a:rPr lang="fr-FR" dirty="0"/>
              <a:t>3. Epreuve diagnostique (1)</a:t>
            </a:r>
            <a:endParaRPr lang="fr-BE" dirty="0"/>
          </a:p>
        </p:txBody>
      </p:sp>
      <p:pic>
        <p:nvPicPr>
          <p:cNvPr id="5" name="Espace réservé du contenu 4">
            <a:extLst>
              <a:ext uri="{FF2B5EF4-FFF2-40B4-BE49-F238E27FC236}">
                <a16:creationId xmlns:a16="http://schemas.microsoft.com/office/drawing/2014/main" id="{326DF094-6ABA-C2D0-95CA-D3ADA718E159}"/>
              </a:ext>
            </a:extLst>
          </p:cNvPr>
          <p:cNvPicPr>
            <a:picLocks noGrp="1" noChangeAspect="1"/>
          </p:cNvPicPr>
          <p:nvPr>
            <p:ph idx="1"/>
          </p:nvPr>
        </p:nvPicPr>
        <p:blipFill>
          <a:blip r:embed="rId3"/>
          <a:stretch>
            <a:fillRect/>
          </a:stretch>
        </p:blipFill>
        <p:spPr>
          <a:xfrm>
            <a:off x="6833062" y="1346431"/>
            <a:ext cx="4900263" cy="4107121"/>
          </a:xfrm>
          <a:ln>
            <a:solidFill>
              <a:schemeClr val="tx1"/>
            </a:solidFill>
          </a:ln>
        </p:spPr>
      </p:pic>
      <p:sp>
        <p:nvSpPr>
          <p:cNvPr id="4" name="Espace réservé du numéro de diapositive 3">
            <a:extLst>
              <a:ext uri="{FF2B5EF4-FFF2-40B4-BE49-F238E27FC236}">
                <a16:creationId xmlns:a16="http://schemas.microsoft.com/office/drawing/2014/main" id="{631936FB-52E7-E127-C1E4-5E47C5114BBC}"/>
              </a:ext>
            </a:extLst>
          </p:cNvPr>
          <p:cNvSpPr>
            <a:spLocks noGrp="1"/>
          </p:cNvSpPr>
          <p:nvPr>
            <p:ph type="sldNum" sz="quarter" idx="12"/>
          </p:nvPr>
        </p:nvSpPr>
        <p:spPr/>
        <p:txBody>
          <a:bodyPr/>
          <a:lstStyle/>
          <a:p>
            <a:fld id="{DFB8B3A9-828E-465A-A411-C19742059787}" type="slidenum">
              <a:rPr lang="fr-BE" smtClean="0"/>
              <a:t>6</a:t>
            </a:fld>
            <a:endParaRPr lang="fr-BE" dirty="0"/>
          </a:p>
        </p:txBody>
      </p:sp>
      <p:grpSp>
        <p:nvGrpSpPr>
          <p:cNvPr id="8" name="Groupe 7">
            <a:extLst>
              <a:ext uri="{FF2B5EF4-FFF2-40B4-BE49-F238E27FC236}">
                <a16:creationId xmlns:a16="http://schemas.microsoft.com/office/drawing/2014/main" id="{09D997F9-16BF-EF75-F76B-BEA740123903}"/>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42311442-CFBB-4426-C33F-2CC00C5601D3}"/>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1BD85EF0-31C3-6C96-FAD5-36025A652927}"/>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6" name="Espace réservé du contenu 2">
            <a:extLst>
              <a:ext uri="{FF2B5EF4-FFF2-40B4-BE49-F238E27FC236}">
                <a16:creationId xmlns:a16="http://schemas.microsoft.com/office/drawing/2014/main" id="{FCA01DAD-4085-3E2E-E902-1DF5FDD88D93}"/>
              </a:ext>
            </a:extLst>
          </p:cNvPr>
          <p:cNvSpPr txBox="1">
            <a:spLocks/>
          </p:cNvSpPr>
          <p:nvPr/>
        </p:nvSpPr>
        <p:spPr>
          <a:xfrm>
            <a:off x="588818" y="1665448"/>
            <a:ext cx="5994862" cy="4690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t>Le concours de pâtisserie</a:t>
            </a:r>
            <a:r>
              <a:rPr lang="fr-FR" sz="2400" dirty="0"/>
              <a:t> :</a:t>
            </a:r>
          </a:p>
          <a:p>
            <a:r>
              <a:rPr lang="fr-FR" sz="2400" dirty="0"/>
              <a:t>Epreuve papier-crayon pour 5-6-7</a:t>
            </a:r>
            <a:r>
              <a:rPr lang="fr-FR" sz="2400" baseline="30000" dirty="0"/>
              <a:t>ème</a:t>
            </a:r>
            <a:r>
              <a:rPr lang="fr-FR" sz="2400" dirty="0"/>
              <a:t> année</a:t>
            </a:r>
          </a:p>
          <a:p>
            <a:r>
              <a:rPr lang="fr-FR" sz="2400" dirty="0"/>
              <a:t>45 minutes</a:t>
            </a:r>
          </a:p>
          <a:p>
            <a:r>
              <a:rPr lang="fr-FR" sz="2400" dirty="0"/>
              <a:t>27 items </a:t>
            </a:r>
          </a:p>
          <a:p>
            <a:r>
              <a:rPr lang="fr-FR" sz="2400" dirty="0"/>
              <a:t>Deux items évaluent un même aspect</a:t>
            </a:r>
          </a:p>
          <a:p>
            <a:r>
              <a:rPr lang="fr-FR" sz="2400" dirty="0"/>
              <a:t>Question parasite</a:t>
            </a:r>
          </a:p>
          <a:p>
            <a:pPr marL="0" indent="0">
              <a:buFont typeface="Arial" panose="020B0604020202020204" pitchFamily="34" charset="0"/>
              <a:buNone/>
            </a:pPr>
            <a:endParaRPr lang="fr-BE" sz="2000" dirty="0"/>
          </a:p>
        </p:txBody>
      </p:sp>
      <p:pic>
        <p:nvPicPr>
          <p:cNvPr id="9" name="Image 8">
            <a:extLst>
              <a:ext uri="{FF2B5EF4-FFF2-40B4-BE49-F238E27FC236}">
                <a16:creationId xmlns:a16="http://schemas.microsoft.com/office/drawing/2014/main" id="{0F5DDAA0-DC01-C8D6-99C4-FAC85A76EE1F}"/>
              </a:ext>
            </a:extLst>
          </p:cNvPr>
          <p:cNvPicPr>
            <a:picLocks noChangeAspect="1"/>
          </p:cNvPicPr>
          <p:nvPr/>
        </p:nvPicPr>
        <p:blipFill>
          <a:blip r:embed="rId4"/>
          <a:stretch>
            <a:fillRect/>
          </a:stretch>
        </p:blipFill>
        <p:spPr>
          <a:xfrm>
            <a:off x="6833062" y="5776148"/>
            <a:ext cx="4900263" cy="580202"/>
          </a:xfrm>
          <a:prstGeom prst="rect">
            <a:avLst/>
          </a:prstGeom>
          <a:ln>
            <a:solidFill>
              <a:schemeClr val="tx1"/>
            </a:solidFill>
          </a:ln>
        </p:spPr>
      </p:pic>
    </p:spTree>
    <p:extLst>
      <p:ext uri="{BB962C8B-B14F-4D97-AF65-F5344CB8AC3E}">
        <p14:creationId xmlns:p14="http://schemas.microsoft.com/office/powerpoint/2010/main" val="90938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016F4-E674-F121-71F5-9EEDA063028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AC6968D9-9C24-C165-A9C5-CF6ADB2E4CF9}"/>
              </a:ext>
            </a:extLst>
          </p:cNvPr>
          <p:cNvSpPr>
            <a:spLocks noGrp="1"/>
          </p:cNvSpPr>
          <p:nvPr>
            <p:ph type="title"/>
          </p:nvPr>
        </p:nvSpPr>
        <p:spPr/>
        <p:txBody>
          <a:bodyPr/>
          <a:lstStyle/>
          <a:p>
            <a:r>
              <a:rPr lang="fr-FR" dirty="0"/>
              <a:t>3. Epreuve diagnostique (1)</a:t>
            </a:r>
            <a:endParaRPr lang="fr-BE" dirty="0"/>
          </a:p>
        </p:txBody>
      </p:sp>
      <p:sp>
        <p:nvSpPr>
          <p:cNvPr id="4" name="Espace réservé du numéro de diapositive 3">
            <a:extLst>
              <a:ext uri="{FF2B5EF4-FFF2-40B4-BE49-F238E27FC236}">
                <a16:creationId xmlns:a16="http://schemas.microsoft.com/office/drawing/2014/main" id="{C03A0100-E740-ADC5-1718-A3B82807C28B}"/>
              </a:ext>
            </a:extLst>
          </p:cNvPr>
          <p:cNvSpPr>
            <a:spLocks noGrp="1"/>
          </p:cNvSpPr>
          <p:nvPr>
            <p:ph type="sldNum" sz="quarter" idx="12"/>
          </p:nvPr>
        </p:nvSpPr>
        <p:spPr/>
        <p:txBody>
          <a:bodyPr/>
          <a:lstStyle/>
          <a:p>
            <a:fld id="{DFB8B3A9-828E-465A-A411-C19742059787}" type="slidenum">
              <a:rPr lang="fr-BE" smtClean="0"/>
              <a:t>7</a:t>
            </a:fld>
            <a:endParaRPr lang="fr-BE" dirty="0"/>
          </a:p>
        </p:txBody>
      </p:sp>
      <p:grpSp>
        <p:nvGrpSpPr>
          <p:cNvPr id="8" name="Groupe 7">
            <a:extLst>
              <a:ext uri="{FF2B5EF4-FFF2-40B4-BE49-F238E27FC236}">
                <a16:creationId xmlns:a16="http://schemas.microsoft.com/office/drawing/2014/main" id="{3BBD290E-4E10-2253-2C97-23F4EF15C7FD}"/>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4F3164F0-C510-1E15-065E-A22168F8F232}"/>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872AE827-6C8C-C6CA-2B79-143A40383BFF}"/>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3" name="Espace réservé du contenu 2">
            <a:extLst>
              <a:ext uri="{FF2B5EF4-FFF2-40B4-BE49-F238E27FC236}">
                <a16:creationId xmlns:a16="http://schemas.microsoft.com/office/drawing/2014/main" id="{897BDD34-A7C1-7EFC-DDF1-4F0D5B679145}"/>
              </a:ext>
            </a:extLst>
          </p:cNvPr>
          <p:cNvSpPr>
            <a:spLocks noGrp="1"/>
          </p:cNvSpPr>
          <p:nvPr>
            <p:ph idx="1"/>
          </p:nvPr>
        </p:nvSpPr>
        <p:spPr>
          <a:xfrm>
            <a:off x="838200" y="1859107"/>
            <a:ext cx="10515600" cy="4351338"/>
          </a:xfrm>
        </p:spPr>
        <p:txBody>
          <a:bodyPr/>
          <a:lstStyle/>
          <a:p>
            <a:r>
              <a:rPr lang="fr-FR" dirty="0"/>
              <a:t>83 élèves</a:t>
            </a:r>
            <a:endParaRPr lang="fr-FR" sz="2400" dirty="0"/>
          </a:p>
          <a:p>
            <a:pPr lvl="1">
              <a:buFont typeface="Wingdings" panose="05000000000000000000" pitchFamily="2" charset="2"/>
              <a:buChar char="ü"/>
            </a:pPr>
            <a:r>
              <a:rPr lang="fr-FR" sz="2000" dirty="0"/>
              <a:t>S5 = 47 élèves</a:t>
            </a:r>
          </a:p>
          <a:p>
            <a:pPr lvl="1">
              <a:buFont typeface="Wingdings" panose="05000000000000000000" pitchFamily="2" charset="2"/>
              <a:buChar char="ü"/>
            </a:pPr>
            <a:r>
              <a:rPr lang="fr-FR" sz="2000" dirty="0"/>
              <a:t>S6 = 10 élèves</a:t>
            </a:r>
          </a:p>
          <a:p>
            <a:pPr lvl="1">
              <a:buFont typeface="Wingdings" panose="05000000000000000000" pitchFamily="2" charset="2"/>
              <a:buChar char="ü"/>
            </a:pPr>
            <a:r>
              <a:rPr lang="fr-FR" sz="2000" dirty="0"/>
              <a:t>S7 = 26 élèves</a:t>
            </a:r>
          </a:p>
          <a:p>
            <a:endParaRPr lang="fr-FR" sz="2400" dirty="0"/>
          </a:p>
          <a:p>
            <a:r>
              <a:rPr lang="fr-FR" dirty="0"/>
              <a:t>Objectifs d’apprentissage</a:t>
            </a:r>
          </a:p>
          <a:p>
            <a:pPr lvl="1">
              <a:buFont typeface="Wingdings" panose="05000000000000000000" pitchFamily="2" charset="2"/>
              <a:buChar char="ü"/>
            </a:pPr>
            <a:r>
              <a:rPr lang="fr-FR" sz="2000" dirty="0"/>
              <a:t>Conversions (liquides, masses, unités de mesure sans tableau)</a:t>
            </a:r>
          </a:p>
          <a:p>
            <a:pPr lvl="1">
              <a:buFont typeface="Wingdings" panose="05000000000000000000" pitchFamily="2" charset="2"/>
              <a:buChar char="ü"/>
            </a:pPr>
            <a:r>
              <a:rPr lang="fr-FR" sz="2000" dirty="0"/>
              <a:t>Proportionnalité simple (doubler ou tripler des quantités)</a:t>
            </a:r>
          </a:p>
          <a:p>
            <a:pPr lvl="1">
              <a:buFont typeface="Wingdings" panose="05000000000000000000" pitchFamily="2" charset="2"/>
              <a:buChar char="ü"/>
            </a:pPr>
            <a:r>
              <a:rPr lang="fr-FR" sz="2000" dirty="0"/>
              <a:t>Application de la règle de trois</a:t>
            </a:r>
          </a:p>
        </p:txBody>
      </p:sp>
      <p:pic>
        <p:nvPicPr>
          <p:cNvPr id="5" name="Image 4">
            <a:extLst>
              <a:ext uri="{FF2B5EF4-FFF2-40B4-BE49-F238E27FC236}">
                <a16:creationId xmlns:a16="http://schemas.microsoft.com/office/drawing/2014/main" id="{1A287B21-F12B-B585-C89A-2E2EC752A521}"/>
              </a:ext>
            </a:extLst>
          </p:cNvPr>
          <p:cNvPicPr>
            <a:picLocks noChangeAspect="1"/>
          </p:cNvPicPr>
          <p:nvPr/>
        </p:nvPicPr>
        <p:blipFill>
          <a:blip r:embed="rId3"/>
          <a:stretch>
            <a:fillRect/>
          </a:stretch>
        </p:blipFill>
        <p:spPr>
          <a:xfrm>
            <a:off x="7082004" y="1027906"/>
            <a:ext cx="4389793" cy="2844274"/>
          </a:xfrm>
          <a:prstGeom prst="rect">
            <a:avLst/>
          </a:prstGeom>
        </p:spPr>
      </p:pic>
    </p:spTree>
    <p:extLst>
      <p:ext uri="{BB962C8B-B14F-4D97-AF65-F5344CB8AC3E}">
        <p14:creationId xmlns:p14="http://schemas.microsoft.com/office/powerpoint/2010/main" val="250457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E00B2-6087-3506-59FB-4B342DC1218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E8E9112-F3DE-97EA-2796-FC646C5E10D6}"/>
              </a:ext>
            </a:extLst>
          </p:cNvPr>
          <p:cNvSpPr>
            <a:spLocks noGrp="1"/>
          </p:cNvSpPr>
          <p:nvPr>
            <p:ph type="title"/>
          </p:nvPr>
        </p:nvSpPr>
        <p:spPr>
          <a:xfrm>
            <a:off x="266700" y="365125"/>
            <a:ext cx="11658600" cy="1325563"/>
          </a:xfrm>
        </p:spPr>
        <p:txBody>
          <a:bodyPr/>
          <a:lstStyle/>
          <a:p>
            <a:r>
              <a:rPr lang="fr-FR" dirty="0"/>
              <a:t>3. Résultats individuels à l’épreuve diagnostique (1)</a:t>
            </a:r>
            <a:endParaRPr lang="fr-BE" dirty="0"/>
          </a:p>
        </p:txBody>
      </p:sp>
      <p:sp>
        <p:nvSpPr>
          <p:cNvPr id="4" name="Espace réservé du numéro de diapositive 3">
            <a:extLst>
              <a:ext uri="{FF2B5EF4-FFF2-40B4-BE49-F238E27FC236}">
                <a16:creationId xmlns:a16="http://schemas.microsoft.com/office/drawing/2014/main" id="{B1710BB2-F3EB-5377-7759-37DF65EAD801}"/>
              </a:ext>
            </a:extLst>
          </p:cNvPr>
          <p:cNvSpPr>
            <a:spLocks noGrp="1"/>
          </p:cNvSpPr>
          <p:nvPr>
            <p:ph type="sldNum" sz="quarter" idx="12"/>
          </p:nvPr>
        </p:nvSpPr>
        <p:spPr/>
        <p:txBody>
          <a:bodyPr/>
          <a:lstStyle/>
          <a:p>
            <a:fld id="{DFB8B3A9-828E-465A-A411-C19742059787}" type="slidenum">
              <a:rPr lang="fr-BE" smtClean="0"/>
              <a:t>8</a:t>
            </a:fld>
            <a:endParaRPr lang="fr-BE" dirty="0"/>
          </a:p>
        </p:txBody>
      </p:sp>
      <p:grpSp>
        <p:nvGrpSpPr>
          <p:cNvPr id="8" name="Groupe 7">
            <a:extLst>
              <a:ext uri="{FF2B5EF4-FFF2-40B4-BE49-F238E27FC236}">
                <a16:creationId xmlns:a16="http://schemas.microsoft.com/office/drawing/2014/main" id="{1B8FDE46-85E8-2F4C-681E-66A8D72A17FE}"/>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2BED407E-1D32-31AD-6321-C699122A1489}"/>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7C8E36B9-B749-FBE1-8940-DA4347D3430B}"/>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3" name="Espace réservé du contenu 2">
            <a:extLst>
              <a:ext uri="{FF2B5EF4-FFF2-40B4-BE49-F238E27FC236}">
                <a16:creationId xmlns:a16="http://schemas.microsoft.com/office/drawing/2014/main" id="{43D8F5D3-DA89-7F64-CCCF-CA3203387E28}"/>
              </a:ext>
            </a:extLst>
          </p:cNvPr>
          <p:cNvSpPr>
            <a:spLocks noGrp="1"/>
          </p:cNvSpPr>
          <p:nvPr>
            <p:ph idx="1"/>
          </p:nvPr>
        </p:nvSpPr>
        <p:spPr>
          <a:xfrm>
            <a:off x="1123950" y="5345867"/>
            <a:ext cx="10515600" cy="820738"/>
          </a:xfrm>
        </p:spPr>
        <p:txBody>
          <a:bodyPr>
            <a:normAutofit lnSpcReduction="10000"/>
          </a:bodyPr>
          <a:lstStyle/>
          <a:p>
            <a:pPr marL="0" indent="0">
              <a:buNone/>
            </a:pPr>
            <a:r>
              <a:rPr lang="fr-FR" sz="2400" dirty="0">
                <a:sym typeface="Wingdings" panose="05000000000000000000" pitchFamily="2" charset="2"/>
              </a:rPr>
              <a:t> manque de compréhension des concepts fondamentaux  </a:t>
            </a:r>
          </a:p>
          <a:p>
            <a:pPr marL="0" indent="0">
              <a:buNone/>
            </a:pPr>
            <a:r>
              <a:rPr lang="fr-FR" sz="2400" dirty="0">
                <a:sym typeface="Wingdings" panose="05000000000000000000" pitchFamily="2" charset="2"/>
              </a:rPr>
              <a:t> manque d’automatisme dans les équivalences entre les unités</a:t>
            </a:r>
            <a:endParaRPr lang="fr-FR" sz="2400" dirty="0"/>
          </a:p>
        </p:txBody>
      </p:sp>
      <p:pic>
        <p:nvPicPr>
          <p:cNvPr id="2" name="Image 1">
            <a:extLst>
              <a:ext uri="{FF2B5EF4-FFF2-40B4-BE49-F238E27FC236}">
                <a16:creationId xmlns:a16="http://schemas.microsoft.com/office/drawing/2014/main" id="{FF0109C2-2088-2A9D-F08B-49E297740981}"/>
              </a:ext>
            </a:extLst>
          </p:cNvPr>
          <p:cNvPicPr>
            <a:picLocks noChangeAspect="1"/>
          </p:cNvPicPr>
          <p:nvPr/>
        </p:nvPicPr>
        <p:blipFill>
          <a:blip r:embed="rId3"/>
          <a:srcRect l="12059" t="5387" r="8412" b="4373"/>
          <a:stretch>
            <a:fillRect/>
          </a:stretch>
        </p:blipFill>
        <p:spPr>
          <a:xfrm>
            <a:off x="7484326" y="1880433"/>
            <a:ext cx="4288574" cy="2577268"/>
          </a:xfrm>
          <a:prstGeom prst="rect">
            <a:avLst/>
          </a:prstGeom>
          <a:ln>
            <a:solidFill>
              <a:schemeClr val="tx1"/>
            </a:solidFill>
          </a:ln>
        </p:spPr>
      </p:pic>
      <p:grpSp>
        <p:nvGrpSpPr>
          <p:cNvPr id="6" name="Groupe 5">
            <a:extLst>
              <a:ext uri="{FF2B5EF4-FFF2-40B4-BE49-F238E27FC236}">
                <a16:creationId xmlns:a16="http://schemas.microsoft.com/office/drawing/2014/main" id="{4C3C2B5D-046A-902B-DDB8-BE764D502870}"/>
              </a:ext>
            </a:extLst>
          </p:cNvPr>
          <p:cNvGrpSpPr/>
          <p:nvPr/>
        </p:nvGrpSpPr>
        <p:grpSpPr>
          <a:xfrm>
            <a:off x="266700" y="1524377"/>
            <a:ext cx="6943030" cy="3292341"/>
            <a:chOff x="266700" y="1524377"/>
            <a:chExt cx="6943030" cy="3292341"/>
          </a:xfrm>
        </p:grpSpPr>
        <p:pic>
          <p:nvPicPr>
            <p:cNvPr id="7" name="Image 6">
              <a:extLst>
                <a:ext uri="{FF2B5EF4-FFF2-40B4-BE49-F238E27FC236}">
                  <a16:creationId xmlns:a16="http://schemas.microsoft.com/office/drawing/2014/main" id="{C962A404-D12F-ADB5-3A2A-FB17A58373F7}"/>
                </a:ext>
              </a:extLst>
            </p:cNvPr>
            <p:cNvPicPr>
              <a:picLocks noChangeAspect="1"/>
            </p:cNvPicPr>
            <p:nvPr/>
          </p:nvPicPr>
          <p:blipFill>
            <a:blip r:embed="rId4"/>
            <a:stretch>
              <a:fillRect/>
            </a:stretch>
          </p:blipFill>
          <p:spPr>
            <a:xfrm>
              <a:off x="266700" y="1524377"/>
              <a:ext cx="6943030" cy="3292341"/>
            </a:xfrm>
            <a:prstGeom prst="rect">
              <a:avLst/>
            </a:prstGeom>
          </p:spPr>
        </p:pic>
        <p:sp>
          <p:nvSpPr>
            <p:cNvPr id="5" name="ZoneTexte 4">
              <a:extLst>
                <a:ext uri="{FF2B5EF4-FFF2-40B4-BE49-F238E27FC236}">
                  <a16:creationId xmlns:a16="http://schemas.microsoft.com/office/drawing/2014/main" id="{EC9C40CD-61CB-008F-331A-6382BD8CBCC8}"/>
                </a:ext>
              </a:extLst>
            </p:cNvPr>
            <p:cNvSpPr txBox="1"/>
            <p:nvPr/>
          </p:nvSpPr>
          <p:spPr>
            <a:xfrm>
              <a:off x="411480" y="1682496"/>
              <a:ext cx="2596896" cy="230832"/>
            </a:xfrm>
            <a:prstGeom prst="rect">
              <a:avLst/>
            </a:prstGeom>
            <a:solidFill>
              <a:schemeClr val="bg1"/>
            </a:solidFill>
          </p:spPr>
          <p:txBody>
            <a:bodyPr wrap="square" rtlCol="0">
              <a:spAutoFit/>
            </a:bodyPr>
            <a:lstStyle/>
            <a:p>
              <a:endParaRPr lang="fr-BE" sz="900" dirty="0"/>
            </a:p>
          </p:txBody>
        </p:sp>
      </p:grpSp>
    </p:spTree>
    <p:extLst>
      <p:ext uri="{BB962C8B-B14F-4D97-AF65-F5344CB8AC3E}">
        <p14:creationId xmlns:p14="http://schemas.microsoft.com/office/powerpoint/2010/main" val="3909117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DA29-A33C-D443-E96E-C5471A1F78E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2DE2B8E6-3914-7660-29AC-1FA919C2F925}"/>
              </a:ext>
            </a:extLst>
          </p:cNvPr>
          <p:cNvSpPr>
            <a:spLocks noGrp="1"/>
          </p:cNvSpPr>
          <p:nvPr>
            <p:ph type="title"/>
          </p:nvPr>
        </p:nvSpPr>
        <p:spPr/>
        <p:txBody>
          <a:bodyPr/>
          <a:lstStyle/>
          <a:p>
            <a:r>
              <a:rPr lang="fr-FR" dirty="0"/>
              <a:t>3. Epreuve diagnostique (2)</a:t>
            </a:r>
            <a:endParaRPr lang="fr-BE" dirty="0"/>
          </a:p>
        </p:txBody>
      </p:sp>
      <p:sp>
        <p:nvSpPr>
          <p:cNvPr id="4" name="Espace réservé du numéro de diapositive 3">
            <a:extLst>
              <a:ext uri="{FF2B5EF4-FFF2-40B4-BE49-F238E27FC236}">
                <a16:creationId xmlns:a16="http://schemas.microsoft.com/office/drawing/2014/main" id="{2809CEB7-64E3-95F2-ADEA-DD3AFEB606DE}"/>
              </a:ext>
            </a:extLst>
          </p:cNvPr>
          <p:cNvSpPr>
            <a:spLocks noGrp="1"/>
          </p:cNvSpPr>
          <p:nvPr>
            <p:ph type="sldNum" sz="quarter" idx="12"/>
          </p:nvPr>
        </p:nvSpPr>
        <p:spPr/>
        <p:txBody>
          <a:bodyPr/>
          <a:lstStyle/>
          <a:p>
            <a:fld id="{DFB8B3A9-828E-465A-A411-C19742059787}" type="slidenum">
              <a:rPr lang="fr-BE" smtClean="0"/>
              <a:t>9</a:t>
            </a:fld>
            <a:endParaRPr lang="fr-BE" dirty="0"/>
          </a:p>
        </p:txBody>
      </p:sp>
      <p:grpSp>
        <p:nvGrpSpPr>
          <p:cNvPr id="8" name="Groupe 7">
            <a:extLst>
              <a:ext uri="{FF2B5EF4-FFF2-40B4-BE49-F238E27FC236}">
                <a16:creationId xmlns:a16="http://schemas.microsoft.com/office/drawing/2014/main" id="{BAEE77D9-CA30-1B1D-D667-6B56D76C43DC}"/>
              </a:ext>
            </a:extLst>
          </p:cNvPr>
          <p:cNvGrpSpPr/>
          <p:nvPr/>
        </p:nvGrpSpPr>
        <p:grpSpPr>
          <a:xfrm>
            <a:off x="0" y="0"/>
            <a:ext cx="12192000" cy="164237"/>
            <a:chOff x="0" y="0"/>
            <a:chExt cx="12192000" cy="164237"/>
          </a:xfrm>
        </p:grpSpPr>
        <p:sp>
          <p:nvSpPr>
            <p:cNvPr id="11" name="Rectangle 10">
              <a:extLst>
                <a:ext uri="{FF2B5EF4-FFF2-40B4-BE49-F238E27FC236}">
                  <a16:creationId xmlns:a16="http://schemas.microsoft.com/office/drawing/2014/main" id="{7D4C677E-A158-3723-EB5B-B68A91CB8D66}"/>
                </a:ext>
              </a:extLst>
            </p:cNvPr>
            <p:cNvSpPr/>
            <p:nvPr/>
          </p:nvSpPr>
          <p:spPr>
            <a:xfrm>
              <a:off x="0" y="0"/>
              <a:ext cx="3518517" cy="1642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73D60274-BCB1-16CF-624C-DCF2DF97BC5A}"/>
                </a:ext>
              </a:extLst>
            </p:cNvPr>
            <p:cNvSpPr/>
            <p:nvPr/>
          </p:nvSpPr>
          <p:spPr>
            <a:xfrm>
              <a:off x="3518517" y="0"/>
              <a:ext cx="8673483" cy="16423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dirty="0"/>
            </a:p>
          </p:txBody>
        </p:sp>
      </p:grpSp>
      <p:sp>
        <p:nvSpPr>
          <p:cNvPr id="6" name="Espace réservé du contenu 2">
            <a:extLst>
              <a:ext uri="{FF2B5EF4-FFF2-40B4-BE49-F238E27FC236}">
                <a16:creationId xmlns:a16="http://schemas.microsoft.com/office/drawing/2014/main" id="{37F5AC56-FBD3-0B19-B467-271803DC6908}"/>
              </a:ext>
            </a:extLst>
          </p:cNvPr>
          <p:cNvSpPr txBox="1">
            <a:spLocks/>
          </p:cNvSpPr>
          <p:nvPr/>
        </p:nvSpPr>
        <p:spPr>
          <a:xfrm>
            <a:off x="588818" y="1665448"/>
            <a:ext cx="5994862" cy="4690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a:t>Le vocabulaire technique spécifique </a:t>
            </a:r>
            <a:r>
              <a:rPr lang="fr-FR" sz="2400" dirty="0"/>
              <a:t>:</a:t>
            </a:r>
          </a:p>
          <a:p>
            <a:r>
              <a:rPr lang="fr-FR" sz="2400" dirty="0"/>
              <a:t>Epreuve informatisée pour 6-7</a:t>
            </a:r>
            <a:r>
              <a:rPr lang="fr-FR" sz="2400" baseline="30000" dirty="0"/>
              <a:t>ème</a:t>
            </a:r>
            <a:r>
              <a:rPr lang="fr-FR" sz="2400" dirty="0"/>
              <a:t> année</a:t>
            </a:r>
          </a:p>
          <a:p>
            <a:r>
              <a:rPr lang="fr-FR" sz="2400" dirty="0"/>
              <a:t>45 minutes</a:t>
            </a:r>
          </a:p>
          <a:p>
            <a:r>
              <a:rPr lang="fr-FR" sz="2400" dirty="0"/>
              <a:t>51 items </a:t>
            </a:r>
          </a:p>
          <a:p>
            <a:r>
              <a:rPr lang="fr-FR" sz="2400" dirty="0"/>
              <a:t>Deux items évaluent un même aspect</a:t>
            </a:r>
          </a:p>
          <a:p>
            <a:r>
              <a:rPr lang="fr-FR" sz="2400" dirty="0"/>
              <a:t>Question parasite</a:t>
            </a:r>
          </a:p>
          <a:p>
            <a:pPr marL="0" indent="0">
              <a:buFont typeface="Arial" panose="020B0604020202020204" pitchFamily="34" charset="0"/>
              <a:buNone/>
            </a:pPr>
            <a:endParaRPr lang="fr-BE" sz="2000" dirty="0"/>
          </a:p>
        </p:txBody>
      </p:sp>
      <p:pic>
        <p:nvPicPr>
          <p:cNvPr id="15" name="Image 14">
            <a:extLst>
              <a:ext uri="{FF2B5EF4-FFF2-40B4-BE49-F238E27FC236}">
                <a16:creationId xmlns:a16="http://schemas.microsoft.com/office/drawing/2014/main" id="{C917589D-32DF-109F-5D75-F850C54D566C}"/>
              </a:ext>
            </a:extLst>
          </p:cNvPr>
          <p:cNvPicPr>
            <a:picLocks noChangeAspect="1"/>
          </p:cNvPicPr>
          <p:nvPr/>
        </p:nvPicPr>
        <p:blipFill>
          <a:blip r:embed="rId3"/>
          <a:stretch>
            <a:fillRect/>
          </a:stretch>
        </p:blipFill>
        <p:spPr>
          <a:xfrm>
            <a:off x="7142521" y="503237"/>
            <a:ext cx="4813351" cy="5851525"/>
          </a:xfrm>
          <a:prstGeom prst="rect">
            <a:avLst/>
          </a:prstGeom>
          <a:ln>
            <a:solidFill>
              <a:schemeClr val="tx1"/>
            </a:solidFill>
          </a:ln>
        </p:spPr>
      </p:pic>
    </p:spTree>
    <p:extLst>
      <p:ext uri="{BB962C8B-B14F-4D97-AF65-F5344CB8AC3E}">
        <p14:creationId xmlns:p14="http://schemas.microsoft.com/office/powerpoint/2010/main" val="40106554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4426</TotalTime>
  <Words>1849</Words>
  <Application>Microsoft Office PowerPoint</Application>
  <PresentationFormat>Grand écran</PresentationFormat>
  <Paragraphs>229</Paragraphs>
  <Slides>21</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Aptos</vt:lpstr>
      <vt:lpstr>Aptos Display</vt:lpstr>
      <vt:lpstr>Arial</vt:lpstr>
      <vt:lpstr>Wingdings</vt:lpstr>
      <vt:lpstr>Thème Office</vt:lpstr>
      <vt:lpstr>Présentation PowerPoint</vt:lpstr>
      <vt:lpstr>Objectif et plan de la communication</vt:lpstr>
      <vt:lpstr>1. Introduction et contexte</vt:lpstr>
      <vt:lpstr>Présentation PowerPoint</vt:lpstr>
      <vt:lpstr>2. Méthodologie</vt:lpstr>
      <vt:lpstr>3. Epreuve diagnostique (1)</vt:lpstr>
      <vt:lpstr>3. Epreuve diagnostique (1)</vt:lpstr>
      <vt:lpstr>3. Résultats individuels à l’épreuve diagnostique (1)</vt:lpstr>
      <vt:lpstr>3. Epreuve diagnostique (2)</vt:lpstr>
      <vt:lpstr>3. Epreuve diagnostique (2)</vt:lpstr>
      <vt:lpstr>3. Résultats individuels à l’épreuve diagnostique (2)</vt:lpstr>
      <vt:lpstr>4. Différenciation : R-C-D</vt:lpstr>
      <vt:lpstr>4. Différenciation : R-C-D</vt:lpstr>
      <vt:lpstr>4. Différenciation : R-C-D</vt:lpstr>
      <vt:lpstr>4. Différenciation : R-C-D</vt:lpstr>
      <vt:lpstr>4. Différenciation : R-C-D</vt:lpstr>
      <vt:lpstr>4. Différenciation : R-C-D</vt:lpstr>
      <vt:lpstr>5. Discussion</vt:lpstr>
      <vt:lpstr>6. Conclusion</vt:lpstr>
      <vt:lpstr>Bibliographie</vt:lpstr>
      <vt:lpstr>Merci de votre attention</vt:lpstr>
    </vt:vector>
  </TitlesOfParts>
  <Company>UMONS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Jean-François MAES</dc:creator>
  <cp:lastModifiedBy>Jean-François MAES</cp:lastModifiedBy>
  <cp:revision>1</cp:revision>
  <dcterms:created xsi:type="dcterms:W3CDTF">2025-06-22T19:46:58Z</dcterms:created>
  <dcterms:modified xsi:type="dcterms:W3CDTF">2025-06-26T09:21:12Z</dcterms:modified>
</cp:coreProperties>
</file>